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490F5-09C5-496D-B6EF-ADB1D473591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1A7080-F120-4CB6-B556-F86435B12E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Champions of the 2023 Major League Baseball Series is…</a:t>
          </a:r>
        </a:p>
      </dgm:t>
    </dgm:pt>
    <dgm:pt modelId="{496945E2-E43C-4E44-8F86-82DA0FC009D4}" type="parTrans" cxnId="{1FA48191-553B-4250-973A-15C8ABD4D562}">
      <dgm:prSet/>
      <dgm:spPr/>
      <dgm:t>
        <a:bodyPr/>
        <a:lstStyle/>
        <a:p>
          <a:endParaRPr lang="en-US"/>
        </a:p>
      </dgm:t>
    </dgm:pt>
    <dgm:pt modelId="{CD42044D-7E60-494E-9436-7A75A6D7817B}" type="sibTrans" cxnId="{1FA48191-553B-4250-973A-15C8ABD4D562}">
      <dgm:prSet/>
      <dgm:spPr/>
      <dgm:t>
        <a:bodyPr/>
        <a:lstStyle/>
        <a:p>
          <a:endParaRPr lang="en-US"/>
        </a:p>
      </dgm:t>
    </dgm:pt>
    <dgm:pt modelId="{2CB7AE76-2264-4870-9343-392812ECAA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(Place your bets)</a:t>
          </a:r>
        </a:p>
      </dgm:t>
    </dgm:pt>
    <dgm:pt modelId="{F3F791EE-0205-424D-A58F-3FA2B3EC74CF}" type="parTrans" cxnId="{9E29A1EB-570F-4B17-A237-37A2BC0F0257}">
      <dgm:prSet/>
      <dgm:spPr/>
      <dgm:t>
        <a:bodyPr/>
        <a:lstStyle/>
        <a:p>
          <a:endParaRPr lang="en-US"/>
        </a:p>
      </dgm:t>
    </dgm:pt>
    <dgm:pt modelId="{284AF6B2-E99C-4F08-AAAC-F5B1AD8F5FB2}" type="sibTrans" cxnId="{9E29A1EB-570F-4B17-A237-37A2BC0F0257}">
      <dgm:prSet/>
      <dgm:spPr/>
      <dgm:t>
        <a:bodyPr/>
        <a:lstStyle/>
        <a:p>
          <a:endParaRPr lang="en-US"/>
        </a:p>
      </dgm:t>
    </dgm:pt>
    <dgm:pt modelId="{B25BC8B1-519B-4980-B50D-AC4EC654721A}" type="pres">
      <dgm:prSet presAssocID="{2A9490F5-09C5-496D-B6EF-ADB1D473591E}" presName="root" presStyleCnt="0">
        <dgm:presLayoutVars>
          <dgm:dir/>
          <dgm:resizeHandles val="exact"/>
        </dgm:presLayoutVars>
      </dgm:prSet>
      <dgm:spPr/>
    </dgm:pt>
    <dgm:pt modelId="{94A059FE-80CF-475F-8EF3-E12AA979C501}" type="pres">
      <dgm:prSet presAssocID="{FB1A7080-F120-4CB6-B556-F86435B12E14}" presName="compNode" presStyleCnt="0"/>
      <dgm:spPr/>
    </dgm:pt>
    <dgm:pt modelId="{BCD433FD-723D-42CF-9258-F4A807AC75A2}" type="pres">
      <dgm:prSet presAssocID="{FB1A7080-F120-4CB6-B556-F86435B12E14}" presName="iconBgRect" presStyleLbl="bgShp" presStyleIdx="0" presStyleCnt="2"/>
      <dgm:spPr/>
    </dgm:pt>
    <dgm:pt modelId="{BA6DF81C-C148-4BAA-8ABA-C7B8BD6C12C1}" type="pres">
      <dgm:prSet presAssocID="{FB1A7080-F120-4CB6-B556-F86435B12E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"/>
        </a:ext>
      </dgm:extLst>
    </dgm:pt>
    <dgm:pt modelId="{D32561F2-A53F-4FA4-A9B1-8C996F9047C6}" type="pres">
      <dgm:prSet presAssocID="{FB1A7080-F120-4CB6-B556-F86435B12E14}" presName="spaceRect" presStyleCnt="0"/>
      <dgm:spPr/>
    </dgm:pt>
    <dgm:pt modelId="{50B7536B-72D4-433B-8B36-E2D160A8B8CA}" type="pres">
      <dgm:prSet presAssocID="{FB1A7080-F120-4CB6-B556-F86435B12E14}" presName="textRect" presStyleLbl="revTx" presStyleIdx="0" presStyleCnt="2">
        <dgm:presLayoutVars>
          <dgm:chMax val="1"/>
          <dgm:chPref val="1"/>
        </dgm:presLayoutVars>
      </dgm:prSet>
      <dgm:spPr/>
    </dgm:pt>
    <dgm:pt modelId="{CA589988-843A-459F-ADAA-FF2B15C58B21}" type="pres">
      <dgm:prSet presAssocID="{CD42044D-7E60-494E-9436-7A75A6D7817B}" presName="sibTrans" presStyleCnt="0"/>
      <dgm:spPr/>
    </dgm:pt>
    <dgm:pt modelId="{DBF3D3B1-74A3-4883-A9E3-64F9DCD00A92}" type="pres">
      <dgm:prSet presAssocID="{2CB7AE76-2264-4870-9343-392812ECAAD3}" presName="compNode" presStyleCnt="0"/>
      <dgm:spPr/>
    </dgm:pt>
    <dgm:pt modelId="{A6E96AA0-0C28-4A36-90D4-F7ACDAB632A9}" type="pres">
      <dgm:prSet presAssocID="{2CB7AE76-2264-4870-9343-392812ECAAD3}" presName="iconBgRect" presStyleLbl="bgShp" presStyleIdx="1" presStyleCnt="2"/>
      <dgm:spPr/>
    </dgm:pt>
    <dgm:pt modelId="{F6D2D304-037E-49E4-8243-CD4E3C35B893}" type="pres">
      <dgm:prSet presAssocID="{2CB7AE76-2264-4870-9343-392812ECAA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EA796259-6708-4AA3-95C6-04AE11787565}" type="pres">
      <dgm:prSet presAssocID="{2CB7AE76-2264-4870-9343-392812ECAAD3}" presName="spaceRect" presStyleCnt="0"/>
      <dgm:spPr/>
    </dgm:pt>
    <dgm:pt modelId="{8F806AB3-DFFA-4170-9AA5-E6EC0DC264CB}" type="pres">
      <dgm:prSet presAssocID="{2CB7AE76-2264-4870-9343-392812ECAA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EA05831-8C98-4815-9070-62FBFB3030B6}" type="presOf" srcId="{FB1A7080-F120-4CB6-B556-F86435B12E14}" destId="{50B7536B-72D4-433B-8B36-E2D160A8B8CA}" srcOrd="0" destOrd="0" presId="urn:microsoft.com/office/officeart/2018/5/layout/IconCircleLabelList"/>
    <dgm:cxn modelId="{1FA48191-553B-4250-973A-15C8ABD4D562}" srcId="{2A9490F5-09C5-496D-B6EF-ADB1D473591E}" destId="{FB1A7080-F120-4CB6-B556-F86435B12E14}" srcOrd="0" destOrd="0" parTransId="{496945E2-E43C-4E44-8F86-82DA0FC009D4}" sibTransId="{CD42044D-7E60-494E-9436-7A75A6D7817B}"/>
    <dgm:cxn modelId="{6FF2D7DE-4609-4B2B-B641-3431822F3420}" type="presOf" srcId="{2CB7AE76-2264-4870-9343-392812ECAAD3}" destId="{8F806AB3-DFFA-4170-9AA5-E6EC0DC264CB}" srcOrd="0" destOrd="0" presId="urn:microsoft.com/office/officeart/2018/5/layout/IconCircleLabelList"/>
    <dgm:cxn modelId="{9E29A1EB-570F-4B17-A237-37A2BC0F0257}" srcId="{2A9490F5-09C5-496D-B6EF-ADB1D473591E}" destId="{2CB7AE76-2264-4870-9343-392812ECAAD3}" srcOrd="1" destOrd="0" parTransId="{F3F791EE-0205-424D-A58F-3FA2B3EC74CF}" sibTransId="{284AF6B2-E99C-4F08-AAAC-F5B1AD8F5FB2}"/>
    <dgm:cxn modelId="{3F8504FB-EA66-433F-B7F4-6A3FF0B4ED20}" type="presOf" srcId="{2A9490F5-09C5-496D-B6EF-ADB1D473591E}" destId="{B25BC8B1-519B-4980-B50D-AC4EC654721A}" srcOrd="0" destOrd="0" presId="urn:microsoft.com/office/officeart/2018/5/layout/IconCircleLabelList"/>
    <dgm:cxn modelId="{A854E731-5E9C-426C-AD54-DDCEDC0BDEFE}" type="presParOf" srcId="{B25BC8B1-519B-4980-B50D-AC4EC654721A}" destId="{94A059FE-80CF-475F-8EF3-E12AA979C501}" srcOrd="0" destOrd="0" presId="urn:microsoft.com/office/officeart/2018/5/layout/IconCircleLabelList"/>
    <dgm:cxn modelId="{7831D5E6-13B9-441B-923D-3A7FB678021F}" type="presParOf" srcId="{94A059FE-80CF-475F-8EF3-E12AA979C501}" destId="{BCD433FD-723D-42CF-9258-F4A807AC75A2}" srcOrd="0" destOrd="0" presId="urn:microsoft.com/office/officeart/2018/5/layout/IconCircleLabelList"/>
    <dgm:cxn modelId="{35DDE6FC-14BA-4921-BFD7-AC1B7F45F62F}" type="presParOf" srcId="{94A059FE-80CF-475F-8EF3-E12AA979C501}" destId="{BA6DF81C-C148-4BAA-8ABA-C7B8BD6C12C1}" srcOrd="1" destOrd="0" presId="urn:microsoft.com/office/officeart/2018/5/layout/IconCircleLabelList"/>
    <dgm:cxn modelId="{F80C05D2-4E10-4044-BD2F-8E015DE869DA}" type="presParOf" srcId="{94A059FE-80CF-475F-8EF3-E12AA979C501}" destId="{D32561F2-A53F-4FA4-A9B1-8C996F9047C6}" srcOrd="2" destOrd="0" presId="urn:microsoft.com/office/officeart/2018/5/layout/IconCircleLabelList"/>
    <dgm:cxn modelId="{11E0B461-36BE-4797-A8AB-80557DD5ED49}" type="presParOf" srcId="{94A059FE-80CF-475F-8EF3-E12AA979C501}" destId="{50B7536B-72D4-433B-8B36-E2D160A8B8CA}" srcOrd="3" destOrd="0" presId="urn:microsoft.com/office/officeart/2018/5/layout/IconCircleLabelList"/>
    <dgm:cxn modelId="{CE75EAF2-A24F-4836-BE9B-1A8F7FA52B71}" type="presParOf" srcId="{B25BC8B1-519B-4980-B50D-AC4EC654721A}" destId="{CA589988-843A-459F-ADAA-FF2B15C58B21}" srcOrd="1" destOrd="0" presId="urn:microsoft.com/office/officeart/2018/5/layout/IconCircleLabelList"/>
    <dgm:cxn modelId="{652A4ED1-269D-4ED8-8361-B976BFAC7E60}" type="presParOf" srcId="{B25BC8B1-519B-4980-B50D-AC4EC654721A}" destId="{DBF3D3B1-74A3-4883-A9E3-64F9DCD00A92}" srcOrd="2" destOrd="0" presId="urn:microsoft.com/office/officeart/2018/5/layout/IconCircleLabelList"/>
    <dgm:cxn modelId="{875085BF-936E-4C2E-A325-331C62B27EEA}" type="presParOf" srcId="{DBF3D3B1-74A3-4883-A9E3-64F9DCD00A92}" destId="{A6E96AA0-0C28-4A36-90D4-F7ACDAB632A9}" srcOrd="0" destOrd="0" presId="urn:microsoft.com/office/officeart/2018/5/layout/IconCircleLabelList"/>
    <dgm:cxn modelId="{709CEF1E-FEC5-4DAF-9843-A00B8CAC3AA7}" type="presParOf" srcId="{DBF3D3B1-74A3-4883-A9E3-64F9DCD00A92}" destId="{F6D2D304-037E-49E4-8243-CD4E3C35B893}" srcOrd="1" destOrd="0" presId="urn:microsoft.com/office/officeart/2018/5/layout/IconCircleLabelList"/>
    <dgm:cxn modelId="{61D481AB-31ED-4995-9700-D3C0BDEDB432}" type="presParOf" srcId="{DBF3D3B1-74A3-4883-A9E3-64F9DCD00A92}" destId="{EA796259-6708-4AA3-95C6-04AE11787565}" srcOrd="2" destOrd="0" presId="urn:microsoft.com/office/officeart/2018/5/layout/IconCircleLabelList"/>
    <dgm:cxn modelId="{05DEF787-1317-4EEE-865D-A6B23E07316D}" type="presParOf" srcId="{DBF3D3B1-74A3-4883-A9E3-64F9DCD00A92}" destId="{8F806AB3-DFFA-4170-9AA5-E6EC0DC264C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53808A-F799-4AED-BE7D-AD2EB56333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DD3BE8-B656-4356-8492-1387ADE6D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determine which Major League Baseball teams would make it to the playoffs. </a:t>
          </a:r>
        </a:p>
      </dgm:t>
    </dgm:pt>
    <dgm:pt modelId="{419A1666-A116-440F-8FAE-255945A996FA}" type="parTrans" cxnId="{BAB15108-81C8-4FB3-93E9-89DEE2195EA5}">
      <dgm:prSet/>
      <dgm:spPr/>
      <dgm:t>
        <a:bodyPr/>
        <a:lstStyle/>
        <a:p>
          <a:endParaRPr lang="en-US"/>
        </a:p>
      </dgm:t>
    </dgm:pt>
    <dgm:pt modelId="{02F13B6B-DB23-4F6A-B3BB-C03022F8452D}" type="sibTrans" cxnId="{BAB15108-81C8-4FB3-93E9-89DEE2195EA5}">
      <dgm:prSet/>
      <dgm:spPr/>
      <dgm:t>
        <a:bodyPr/>
        <a:lstStyle/>
        <a:p>
          <a:endParaRPr lang="en-US"/>
        </a:p>
      </dgm:t>
    </dgm:pt>
    <dgm:pt modelId="{91D9C4D1-4943-44C3-99BA-31F9B2B183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an optimized neural network model for predictive analysis </a:t>
          </a:r>
        </a:p>
      </dgm:t>
    </dgm:pt>
    <dgm:pt modelId="{AE6D382D-14A6-42DF-B350-C7BFC7ED08EB}" type="parTrans" cxnId="{94E2AEC0-957D-4945-B8EA-561A123A5364}">
      <dgm:prSet/>
      <dgm:spPr/>
      <dgm:t>
        <a:bodyPr/>
        <a:lstStyle/>
        <a:p>
          <a:endParaRPr lang="en-US"/>
        </a:p>
      </dgm:t>
    </dgm:pt>
    <dgm:pt modelId="{42528EAE-BDFD-4A93-86CA-C6F777B70B82}" type="sibTrans" cxnId="{94E2AEC0-957D-4945-B8EA-561A123A5364}">
      <dgm:prSet/>
      <dgm:spPr/>
      <dgm:t>
        <a:bodyPr/>
        <a:lstStyle/>
        <a:p>
          <a:endParaRPr lang="en-US"/>
        </a:p>
      </dgm:t>
    </dgm:pt>
    <dgm:pt modelId="{7C2B6434-9ECB-48D8-9B30-7475FDFDD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 and Interpretation of Major League Baseball Data</a:t>
          </a:r>
        </a:p>
      </dgm:t>
    </dgm:pt>
    <dgm:pt modelId="{F248811E-4651-425F-B523-A41541D6052F}" type="parTrans" cxnId="{CEE8D0AC-172E-4EDD-A5DB-972750431812}">
      <dgm:prSet/>
      <dgm:spPr/>
      <dgm:t>
        <a:bodyPr/>
        <a:lstStyle/>
        <a:p>
          <a:endParaRPr lang="en-US"/>
        </a:p>
      </dgm:t>
    </dgm:pt>
    <dgm:pt modelId="{0C8799B9-F6AE-42E4-B0C9-71BD36B2A3DA}" type="sibTrans" cxnId="{CEE8D0AC-172E-4EDD-A5DB-972750431812}">
      <dgm:prSet/>
      <dgm:spPr/>
      <dgm:t>
        <a:bodyPr/>
        <a:lstStyle/>
        <a:p>
          <a:endParaRPr lang="en-US"/>
        </a:p>
      </dgm:t>
    </dgm:pt>
    <dgm:pt modelId="{003635AE-E91C-4B9D-B733-2B9D8E9188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Comparative Analysis of different Machine Learning models </a:t>
          </a:r>
        </a:p>
      </dgm:t>
    </dgm:pt>
    <dgm:pt modelId="{874B14B8-2E32-4538-A61F-F77B7D23E4FC}" type="parTrans" cxnId="{32D124A0-D8A1-46C5-AA10-F63366FC871D}">
      <dgm:prSet/>
      <dgm:spPr/>
      <dgm:t>
        <a:bodyPr/>
        <a:lstStyle/>
        <a:p>
          <a:endParaRPr lang="en-US"/>
        </a:p>
      </dgm:t>
    </dgm:pt>
    <dgm:pt modelId="{A98A39AC-765F-4651-90F9-6B78644D09FC}" type="sibTrans" cxnId="{32D124A0-D8A1-46C5-AA10-F63366FC871D}">
      <dgm:prSet/>
      <dgm:spPr/>
      <dgm:t>
        <a:bodyPr/>
        <a:lstStyle/>
        <a:p>
          <a:endParaRPr lang="en-US"/>
        </a:p>
      </dgm:t>
    </dgm:pt>
    <dgm:pt modelId="{6E596CFA-67D8-42E4-BA1C-612126AF1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Sell our model to Barstool Sportsbook, BetMGM and Ceasers for millions of dollars.</a:t>
          </a:r>
        </a:p>
      </dgm:t>
    </dgm:pt>
    <dgm:pt modelId="{23696636-7210-4BB4-8C8F-8A3CFAC04F0C}" type="parTrans" cxnId="{2E15CF96-E75F-4037-812A-0AC74D7D3193}">
      <dgm:prSet/>
      <dgm:spPr/>
      <dgm:t>
        <a:bodyPr/>
        <a:lstStyle/>
        <a:p>
          <a:endParaRPr lang="en-US"/>
        </a:p>
      </dgm:t>
    </dgm:pt>
    <dgm:pt modelId="{97FC471D-5035-4E31-8903-49A55661C3E7}" type="sibTrans" cxnId="{2E15CF96-E75F-4037-812A-0AC74D7D3193}">
      <dgm:prSet/>
      <dgm:spPr/>
      <dgm:t>
        <a:bodyPr/>
        <a:lstStyle/>
        <a:p>
          <a:endParaRPr lang="en-US"/>
        </a:p>
      </dgm:t>
    </dgm:pt>
    <dgm:pt modelId="{E5A243E3-257E-44F2-B59D-EA9FE987272F}" type="pres">
      <dgm:prSet presAssocID="{CD53808A-F799-4AED-BE7D-AD2EB56333F8}" presName="root" presStyleCnt="0">
        <dgm:presLayoutVars>
          <dgm:dir/>
          <dgm:resizeHandles val="exact"/>
        </dgm:presLayoutVars>
      </dgm:prSet>
      <dgm:spPr/>
    </dgm:pt>
    <dgm:pt modelId="{9B956157-4E10-4341-99F0-D3EFB57C6D7D}" type="pres">
      <dgm:prSet presAssocID="{6DDD3BE8-B656-4356-8492-1387ADE6D24F}" presName="compNode" presStyleCnt="0"/>
      <dgm:spPr/>
    </dgm:pt>
    <dgm:pt modelId="{3B245ADC-57DB-4839-BCB0-E67ED8451EBF}" type="pres">
      <dgm:prSet presAssocID="{6DDD3BE8-B656-4356-8492-1387ADE6D24F}" presName="bgRect" presStyleLbl="bgShp" presStyleIdx="0" presStyleCnt="5"/>
      <dgm:spPr/>
    </dgm:pt>
    <dgm:pt modelId="{9CB7C0D5-46F7-4C1E-91F6-1B72D6B4313E}" type="pres">
      <dgm:prSet presAssocID="{6DDD3BE8-B656-4356-8492-1387ADE6D2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"/>
        </a:ext>
      </dgm:extLst>
    </dgm:pt>
    <dgm:pt modelId="{DBA6731C-9081-44D0-BF83-9FCC25450E0F}" type="pres">
      <dgm:prSet presAssocID="{6DDD3BE8-B656-4356-8492-1387ADE6D24F}" presName="spaceRect" presStyleCnt="0"/>
      <dgm:spPr/>
    </dgm:pt>
    <dgm:pt modelId="{2CCBE226-3672-4F72-8F3E-972651363A49}" type="pres">
      <dgm:prSet presAssocID="{6DDD3BE8-B656-4356-8492-1387ADE6D24F}" presName="parTx" presStyleLbl="revTx" presStyleIdx="0" presStyleCnt="5">
        <dgm:presLayoutVars>
          <dgm:chMax val="0"/>
          <dgm:chPref val="0"/>
        </dgm:presLayoutVars>
      </dgm:prSet>
      <dgm:spPr/>
    </dgm:pt>
    <dgm:pt modelId="{EAC279CD-7C30-4453-BD3D-F7FB1B7D68BA}" type="pres">
      <dgm:prSet presAssocID="{02F13B6B-DB23-4F6A-B3BB-C03022F8452D}" presName="sibTrans" presStyleCnt="0"/>
      <dgm:spPr/>
    </dgm:pt>
    <dgm:pt modelId="{A501610B-AA70-4C3B-8D4A-72356CFCA559}" type="pres">
      <dgm:prSet presAssocID="{91D9C4D1-4943-44C3-99BA-31F9B2B1832A}" presName="compNode" presStyleCnt="0"/>
      <dgm:spPr/>
    </dgm:pt>
    <dgm:pt modelId="{56F76452-65F8-44E5-9CAD-E1831E247906}" type="pres">
      <dgm:prSet presAssocID="{91D9C4D1-4943-44C3-99BA-31F9B2B1832A}" presName="bgRect" presStyleLbl="bgShp" presStyleIdx="1" presStyleCnt="5"/>
      <dgm:spPr/>
    </dgm:pt>
    <dgm:pt modelId="{7A9C3366-E94D-49F0-A65B-FC72DB019653}" type="pres">
      <dgm:prSet presAssocID="{91D9C4D1-4943-44C3-99BA-31F9B2B1832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0623C4F-022A-4D34-B150-C05593106C6B}" type="pres">
      <dgm:prSet presAssocID="{91D9C4D1-4943-44C3-99BA-31F9B2B1832A}" presName="spaceRect" presStyleCnt="0"/>
      <dgm:spPr/>
    </dgm:pt>
    <dgm:pt modelId="{2D833805-7C4F-401E-B51D-49BA5F609E2C}" type="pres">
      <dgm:prSet presAssocID="{91D9C4D1-4943-44C3-99BA-31F9B2B1832A}" presName="parTx" presStyleLbl="revTx" presStyleIdx="1" presStyleCnt="5">
        <dgm:presLayoutVars>
          <dgm:chMax val="0"/>
          <dgm:chPref val="0"/>
        </dgm:presLayoutVars>
      </dgm:prSet>
      <dgm:spPr/>
    </dgm:pt>
    <dgm:pt modelId="{4DCC4147-1A66-43E6-AA31-F0AD3E7B6E39}" type="pres">
      <dgm:prSet presAssocID="{42528EAE-BDFD-4A93-86CA-C6F777B70B82}" presName="sibTrans" presStyleCnt="0"/>
      <dgm:spPr/>
    </dgm:pt>
    <dgm:pt modelId="{14C5CAE8-AA32-45EC-8381-990F61958A38}" type="pres">
      <dgm:prSet presAssocID="{7C2B6434-9ECB-48D8-9B30-7475FDFDD826}" presName="compNode" presStyleCnt="0"/>
      <dgm:spPr/>
    </dgm:pt>
    <dgm:pt modelId="{C313E542-DCD4-4A33-9204-129CBAF72796}" type="pres">
      <dgm:prSet presAssocID="{7C2B6434-9ECB-48D8-9B30-7475FDFDD826}" presName="bgRect" presStyleLbl="bgShp" presStyleIdx="2" presStyleCnt="5"/>
      <dgm:spPr/>
    </dgm:pt>
    <dgm:pt modelId="{C49040D4-F824-4330-8283-0F172AB3C609}" type="pres">
      <dgm:prSet presAssocID="{7C2B6434-9ECB-48D8-9B30-7475FDFDD82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7861328-8D7F-41E3-A4EE-20C78930711D}" type="pres">
      <dgm:prSet presAssocID="{7C2B6434-9ECB-48D8-9B30-7475FDFDD826}" presName="spaceRect" presStyleCnt="0"/>
      <dgm:spPr/>
    </dgm:pt>
    <dgm:pt modelId="{81C6EB20-88C2-4943-9F63-443CFAD46355}" type="pres">
      <dgm:prSet presAssocID="{7C2B6434-9ECB-48D8-9B30-7475FDFDD826}" presName="parTx" presStyleLbl="revTx" presStyleIdx="2" presStyleCnt="5">
        <dgm:presLayoutVars>
          <dgm:chMax val="0"/>
          <dgm:chPref val="0"/>
        </dgm:presLayoutVars>
      </dgm:prSet>
      <dgm:spPr/>
    </dgm:pt>
    <dgm:pt modelId="{33D468B4-B2C5-450F-B137-46A8C2F3D098}" type="pres">
      <dgm:prSet presAssocID="{0C8799B9-F6AE-42E4-B0C9-71BD36B2A3DA}" presName="sibTrans" presStyleCnt="0"/>
      <dgm:spPr/>
    </dgm:pt>
    <dgm:pt modelId="{58DFF0BC-4AA6-4999-8711-AE8D73360AFD}" type="pres">
      <dgm:prSet presAssocID="{003635AE-E91C-4B9D-B733-2B9D8E918805}" presName="compNode" presStyleCnt="0"/>
      <dgm:spPr/>
    </dgm:pt>
    <dgm:pt modelId="{90E777FA-610E-4EB3-9573-26D8B6A08C6F}" type="pres">
      <dgm:prSet presAssocID="{003635AE-E91C-4B9D-B733-2B9D8E918805}" presName="bgRect" presStyleLbl="bgShp" presStyleIdx="3" presStyleCnt="5"/>
      <dgm:spPr/>
    </dgm:pt>
    <dgm:pt modelId="{37D9F030-2F98-4BFD-B3FA-BA4E0E291914}" type="pres">
      <dgm:prSet presAssocID="{003635AE-E91C-4B9D-B733-2B9D8E9188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333275D-B292-4DCE-9123-DB50D456D552}" type="pres">
      <dgm:prSet presAssocID="{003635AE-E91C-4B9D-B733-2B9D8E918805}" presName="spaceRect" presStyleCnt="0"/>
      <dgm:spPr/>
    </dgm:pt>
    <dgm:pt modelId="{1C659EB5-F049-4C3C-9305-0D56D68850FF}" type="pres">
      <dgm:prSet presAssocID="{003635AE-E91C-4B9D-B733-2B9D8E918805}" presName="parTx" presStyleLbl="revTx" presStyleIdx="3" presStyleCnt="5">
        <dgm:presLayoutVars>
          <dgm:chMax val="0"/>
          <dgm:chPref val="0"/>
        </dgm:presLayoutVars>
      </dgm:prSet>
      <dgm:spPr/>
    </dgm:pt>
    <dgm:pt modelId="{6E58D276-70EE-4227-A6E2-C826F807DA00}" type="pres">
      <dgm:prSet presAssocID="{A98A39AC-765F-4651-90F9-6B78644D09FC}" presName="sibTrans" presStyleCnt="0"/>
      <dgm:spPr/>
    </dgm:pt>
    <dgm:pt modelId="{721F87A8-242F-47E5-A2DE-FDA0FB6836C3}" type="pres">
      <dgm:prSet presAssocID="{6E596CFA-67D8-42E4-BA1C-612126AF1CE3}" presName="compNode" presStyleCnt="0"/>
      <dgm:spPr/>
    </dgm:pt>
    <dgm:pt modelId="{0F0427A6-2790-41D2-8407-9E9757E1B45F}" type="pres">
      <dgm:prSet presAssocID="{6E596CFA-67D8-42E4-BA1C-612126AF1CE3}" presName="bgRect" presStyleLbl="bgShp" presStyleIdx="4" presStyleCnt="5"/>
      <dgm:spPr/>
    </dgm:pt>
    <dgm:pt modelId="{D75C5E28-6008-4D60-97D1-592482CF55AE}" type="pres">
      <dgm:prSet presAssocID="{6E596CFA-67D8-42E4-BA1C-612126AF1C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3850B43-6034-4E2B-952A-095DBD1D22D0}" type="pres">
      <dgm:prSet presAssocID="{6E596CFA-67D8-42E4-BA1C-612126AF1CE3}" presName="spaceRect" presStyleCnt="0"/>
      <dgm:spPr/>
    </dgm:pt>
    <dgm:pt modelId="{23C01636-F732-42DE-841B-85D05317AC75}" type="pres">
      <dgm:prSet presAssocID="{6E596CFA-67D8-42E4-BA1C-612126AF1CE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AB15108-81C8-4FB3-93E9-89DEE2195EA5}" srcId="{CD53808A-F799-4AED-BE7D-AD2EB56333F8}" destId="{6DDD3BE8-B656-4356-8492-1387ADE6D24F}" srcOrd="0" destOrd="0" parTransId="{419A1666-A116-440F-8FAE-255945A996FA}" sibTransId="{02F13B6B-DB23-4F6A-B3BB-C03022F8452D}"/>
    <dgm:cxn modelId="{A8785B0F-7B1F-46E4-9326-43C77B5C7586}" type="presOf" srcId="{6E596CFA-67D8-42E4-BA1C-612126AF1CE3}" destId="{23C01636-F732-42DE-841B-85D05317AC75}" srcOrd="0" destOrd="0" presId="urn:microsoft.com/office/officeart/2018/2/layout/IconVerticalSolidList"/>
    <dgm:cxn modelId="{B06F5D2C-7FAD-4B50-8AA7-A4146C79CCB0}" type="presOf" srcId="{CD53808A-F799-4AED-BE7D-AD2EB56333F8}" destId="{E5A243E3-257E-44F2-B59D-EA9FE987272F}" srcOrd="0" destOrd="0" presId="urn:microsoft.com/office/officeart/2018/2/layout/IconVerticalSolidList"/>
    <dgm:cxn modelId="{28117D43-18AF-4348-AA27-A7276363D258}" type="presOf" srcId="{7C2B6434-9ECB-48D8-9B30-7475FDFDD826}" destId="{81C6EB20-88C2-4943-9F63-443CFAD46355}" srcOrd="0" destOrd="0" presId="urn:microsoft.com/office/officeart/2018/2/layout/IconVerticalSolidList"/>
    <dgm:cxn modelId="{EF2B854C-7D06-4EA1-B324-DB6ECA655863}" type="presOf" srcId="{91D9C4D1-4943-44C3-99BA-31F9B2B1832A}" destId="{2D833805-7C4F-401E-B51D-49BA5F609E2C}" srcOrd="0" destOrd="0" presId="urn:microsoft.com/office/officeart/2018/2/layout/IconVerticalSolidList"/>
    <dgm:cxn modelId="{2E15CF96-E75F-4037-812A-0AC74D7D3193}" srcId="{CD53808A-F799-4AED-BE7D-AD2EB56333F8}" destId="{6E596CFA-67D8-42E4-BA1C-612126AF1CE3}" srcOrd="4" destOrd="0" parTransId="{23696636-7210-4BB4-8C8F-8A3CFAC04F0C}" sibTransId="{97FC471D-5035-4E31-8903-49A55661C3E7}"/>
    <dgm:cxn modelId="{70E4E69E-11E7-4954-9504-03ACE03B1B71}" type="presOf" srcId="{003635AE-E91C-4B9D-B733-2B9D8E918805}" destId="{1C659EB5-F049-4C3C-9305-0D56D68850FF}" srcOrd="0" destOrd="0" presId="urn:microsoft.com/office/officeart/2018/2/layout/IconVerticalSolidList"/>
    <dgm:cxn modelId="{32D124A0-D8A1-46C5-AA10-F63366FC871D}" srcId="{CD53808A-F799-4AED-BE7D-AD2EB56333F8}" destId="{003635AE-E91C-4B9D-B733-2B9D8E918805}" srcOrd="3" destOrd="0" parTransId="{874B14B8-2E32-4538-A61F-F77B7D23E4FC}" sibTransId="{A98A39AC-765F-4651-90F9-6B78644D09FC}"/>
    <dgm:cxn modelId="{CEE8D0AC-172E-4EDD-A5DB-972750431812}" srcId="{CD53808A-F799-4AED-BE7D-AD2EB56333F8}" destId="{7C2B6434-9ECB-48D8-9B30-7475FDFDD826}" srcOrd="2" destOrd="0" parTransId="{F248811E-4651-425F-B523-A41541D6052F}" sibTransId="{0C8799B9-F6AE-42E4-B0C9-71BD36B2A3DA}"/>
    <dgm:cxn modelId="{94E2AEC0-957D-4945-B8EA-561A123A5364}" srcId="{CD53808A-F799-4AED-BE7D-AD2EB56333F8}" destId="{91D9C4D1-4943-44C3-99BA-31F9B2B1832A}" srcOrd="1" destOrd="0" parTransId="{AE6D382D-14A6-42DF-B350-C7BFC7ED08EB}" sibTransId="{42528EAE-BDFD-4A93-86CA-C6F777B70B82}"/>
    <dgm:cxn modelId="{02A389C4-ABCF-4BE5-838C-4A9466263A48}" type="presOf" srcId="{6DDD3BE8-B656-4356-8492-1387ADE6D24F}" destId="{2CCBE226-3672-4F72-8F3E-972651363A49}" srcOrd="0" destOrd="0" presId="urn:microsoft.com/office/officeart/2018/2/layout/IconVerticalSolidList"/>
    <dgm:cxn modelId="{64074467-A635-4913-B39B-9F4A3D8FAD65}" type="presParOf" srcId="{E5A243E3-257E-44F2-B59D-EA9FE987272F}" destId="{9B956157-4E10-4341-99F0-D3EFB57C6D7D}" srcOrd="0" destOrd="0" presId="urn:microsoft.com/office/officeart/2018/2/layout/IconVerticalSolidList"/>
    <dgm:cxn modelId="{40CB7731-9243-4540-86CE-661981352BB7}" type="presParOf" srcId="{9B956157-4E10-4341-99F0-D3EFB57C6D7D}" destId="{3B245ADC-57DB-4839-BCB0-E67ED8451EBF}" srcOrd="0" destOrd="0" presId="urn:microsoft.com/office/officeart/2018/2/layout/IconVerticalSolidList"/>
    <dgm:cxn modelId="{0FBF541A-78AC-4635-A43E-690D439C0292}" type="presParOf" srcId="{9B956157-4E10-4341-99F0-D3EFB57C6D7D}" destId="{9CB7C0D5-46F7-4C1E-91F6-1B72D6B4313E}" srcOrd="1" destOrd="0" presId="urn:microsoft.com/office/officeart/2018/2/layout/IconVerticalSolidList"/>
    <dgm:cxn modelId="{AFB04FBE-C833-4B2F-968E-585C67DCB10A}" type="presParOf" srcId="{9B956157-4E10-4341-99F0-D3EFB57C6D7D}" destId="{DBA6731C-9081-44D0-BF83-9FCC25450E0F}" srcOrd="2" destOrd="0" presId="urn:microsoft.com/office/officeart/2018/2/layout/IconVerticalSolidList"/>
    <dgm:cxn modelId="{C88EE1EA-A49D-41E7-8183-4E4EB8CB6C28}" type="presParOf" srcId="{9B956157-4E10-4341-99F0-D3EFB57C6D7D}" destId="{2CCBE226-3672-4F72-8F3E-972651363A49}" srcOrd="3" destOrd="0" presId="urn:microsoft.com/office/officeart/2018/2/layout/IconVerticalSolidList"/>
    <dgm:cxn modelId="{01347308-62B8-48B4-9EED-6DDA0B2002EC}" type="presParOf" srcId="{E5A243E3-257E-44F2-B59D-EA9FE987272F}" destId="{EAC279CD-7C30-4453-BD3D-F7FB1B7D68BA}" srcOrd="1" destOrd="0" presId="urn:microsoft.com/office/officeart/2018/2/layout/IconVerticalSolidList"/>
    <dgm:cxn modelId="{364C956E-21DB-4B78-B411-544514D4E2E2}" type="presParOf" srcId="{E5A243E3-257E-44F2-B59D-EA9FE987272F}" destId="{A501610B-AA70-4C3B-8D4A-72356CFCA559}" srcOrd="2" destOrd="0" presId="urn:microsoft.com/office/officeart/2018/2/layout/IconVerticalSolidList"/>
    <dgm:cxn modelId="{E7CFDCD5-8D05-4524-9A6E-4A1BB839509B}" type="presParOf" srcId="{A501610B-AA70-4C3B-8D4A-72356CFCA559}" destId="{56F76452-65F8-44E5-9CAD-E1831E247906}" srcOrd="0" destOrd="0" presId="urn:microsoft.com/office/officeart/2018/2/layout/IconVerticalSolidList"/>
    <dgm:cxn modelId="{BE85657A-0235-4E3F-AF16-A8199E2ABCF2}" type="presParOf" srcId="{A501610B-AA70-4C3B-8D4A-72356CFCA559}" destId="{7A9C3366-E94D-49F0-A65B-FC72DB019653}" srcOrd="1" destOrd="0" presId="urn:microsoft.com/office/officeart/2018/2/layout/IconVerticalSolidList"/>
    <dgm:cxn modelId="{ACEAF421-3354-4C77-B075-F25334F5FDC3}" type="presParOf" srcId="{A501610B-AA70-4C3B-8D4A-72356CFCA559}" destId="{90623C4F-022A-4D34-B150-C05593106C6B}" srcOrd="2" destOrd="0" presId="urn:microsoft.com/office/officeart/2018/2/layout/IconVerticalSolidList"/>
    <dgm:cxn modelId="{8D8F623E-5E20-4A48-AD6E-75E0552FFD3D}" type="presParOf" srcId="{A501610B-AA70-4C3B-8D4A-72356CFCA559}" destId="{2D833805-7C4F-401E-B51D-49BA5F609E2C}" srcOrd="3" destOrd="0" presId="urn:microsoft.com/office/officeart/2018/2/layout/IconVerticalSolidList"/>
    <dgm:cxn modelId="{D21F68D3-C162-401D-94BB-7DF35AAD2996}" type="presParOf" srcId="{E5A243E3-257E-44F2-B59D-EA9FE987272F}" destId="{4DCC4147-1A66-43E6-AA31-F0AD3E7B6E39}" srcOrd="3" destOrd="0" presId="urn:microsoft.com/office/officeart/2018/2/layout/IconVerticalSolidList"/>
    <dgm:cxn modelId="{16C9B337-FDB3-483C-B0FE-EF6FF5A4FA7F}" type="presParOf" srcId="{E5A243E3-257E-44F2-B59D-EA9FE987272F}" destId="{14C5CAE8-AA32-45EC-8381-990F61958A38}" srcOrd="4" destOrd="0" presId="urn:microsoft.com/office/officeart/2018/2/layout/IconVerticalSolidList"/>
    <dgm:cxn modelId="{064C4E74-E290-4581-92EA-FB6A98FC3A7F}" type="presParOf" srcId="{14C5CAE8-AA32-45EC-8381-990F61958A38}" destId="{C313E542-DCD4-4A33-9204-129CBAF72796}" srcOrd="0" destOrd="0" presId="urn:microsoft.com/office/officeart/2018/2/layout/IconVerticalSolidList"/>
    <dgm:cxn modelId="{1791B1DD-7216-489C-AAFC-D1C36596AB12}" type="presParOf" srcId="{14C5CAE8-AA32-45EC-8381-990F61958A38}" destId="{C49040D4-F824-4330-8283-0F172AB3C609}" srcOrd="1" destOrd="0" presId="urn:microsoft.com/office/officeart/2018/2/layout/IconVerticalSolidList"/>
    <dgm:cxn modelId="{EE39C112-BEE1-4C17-B5B3-E4A27CB62402}" type="presParOf" srcId="{14C5CAE8-AA32-45EC-8381-990F61958A38}" destId="{F7861328-8D7F-41E3-A4EE-20C78930711D}" srcOrd="2" destOrd="0" presId="urn:microsoft.com/office/officeart/2018/2/layout/IconVerticalSolidList"/>
    <dgm:cxn modelId="{40567289-E404-4452-97BA-0ADEB076ADCE}" type="presParOf" srcId="{14C5CAE8-AA32-45EC-8381-990F61958A38}" destId="{81C6EB20-88C2-4943-9F63-443CFAD46355}" srcOrd="3" destOrd="0" presId="urn:microsoft.com/office/officeart/2018/2/layout/IconVerticalSolidList"/>
    <dgm:cxn modelId="{1D829376-4E6E-4E2D-AC19-B338DBF8458D}" type="presParOf" srcId="{E5A243E3-257E-44F2-B59D-EA9FE987272F}" destId="{33D468B4-B2C5-450F-B137-46A8C2F3D098}" srcOrd="5" destOrd="0" presId="urn:microsoft.com/office/officeart/2018/2/layout/IconVerticalSolidList"/>
    <dgm:cxn modelId="{12450BBC-EA04-4A57-A656-8E0922157EC3}" type="presParOf" srcId="{E5A243E3-257E-44F2-B59D-EA9FE987272F}" destId="{58DFF0BC-4AA6-4999-8711-AE8D73360AFD}" srcOrd="6" destOrd="0" presId="urn:microsoft.com/office/officeart/2018/2/layout/IconVerticalSolidList"/>
    <dgm:cxn modelId="{F3F23086-99E0-4207-BC07-7757B8ADC463}" type="presParOf" srcId="{58DFF0BC-4AA6-4999-8711-AE8D73360AFD}" destId="{90E777FA-610E-4EB3-9573-26D8B6A08C6F}" srcOrd="0" destOrd="0" presId="urn:microsoft.com/office/officeart/2018/2/layout/IconVerticalSolidList"/>
    <dgm:cxn modelId="{72153106-440F-4B88-B697-C400B68E0AC2}" type="presParOf" srcId="{58DFF0BC-4AA6-4999-8711-AE8D73360AFD}" destId="{37D9F030-2F98-4BFD-B3FA-BA4E0E291914}" srcOrd="1" destOrd="0" presId="urn:microsoft.com/office/officeart/2018/2/layout/IconVerticalSolidList"/>
    <dgm:cxn modelId="{733A4AAC-B6E9-4E24-8CE0-6A5E6409805A}" type="presParOf" srcId="{58DFF0BC-4AA6-4999-8711-AE8D73360AFD}" destId="{C333275D-B292-4DCE-9123-DB50D456D552}" srcOrd="2" destOrd="0" presId="urn:microsoft.com/office/officeart/2018/2/layout/IconVerticalSolidList"/>
    <dgm:cxn modelId="{2E94C744-5CCE-442D-98FD-A468090EB876}" type="presParOf" srcId="{58DFF0BC-4AA6-4999-8711-AE8D73360AFD}" destId="{1C659EB5-F049-4C3C-9305-0D56D68850FF}" srcOrd="3" destOrd="0" presId="urn:microsoft.com/office/officeart/2018/2/layout/IconVerticalSolidList"/>
    <dgm:cxn modelId="{8E959896-87C4-43EC-9A36-C401500DCADA}" type="presParOf" srcId="{E5A243E3-257E-44F2-B59D-EA9FE987272F}" destId="{6E58D276-70EE-4227-A6E2-C826F807DA00}" srcOrd="7" destOrd="0" presId="urn:microsoft.com/office/officeart/2018/2/layout/IconVerticalSolidList"/>
    <dgm:cxn modelId="{DE9180C9-02F9-4384-BAF6-88CCA2CE603C}" type="presParOf" srcId="{E5A243E3-257E-44F2-B59D-EA9FE987272F}" destId="{721F87A8-242F-47E5-A2DE-FDA0FB6836C3}" srcOrd="8" destOrd="0" presId="urn:microsoft.com/office/officeart/2018/2/layout/IconVerticalSolidList"/>
    <dgm:cxn modelId="{F45D5A16-D8E9-449B-BF87-7B6FB5F1F18E}" type="presParOf" srcId="{721F87A8-242F-47E5-A2DE-FDA0FB6836C3}" destId="{0F0427A6-2790-41D2-8407-9E9757E1B45F}" srcOrd="0" destOrd="0" presId="urn:microsoft.com/office/officeart/2018/2/layout/IconVerticalSolidList"/>
    <dgm:cxn modelId="{B614A3B9-B37C-431C-9E18-9D6E6B91C5BD}" type="presParOf" srcId="{721F87A8-242F-47E5-A2DE-FDA0FB6836C3}" destId="{D75C5E28-6008-4D60-97D1-592482CF55AE}" srcOrd="1" destOrd="0" presId="urn:microsoft.com/office/officeart/2018/2/layout/IconVerticalSolidList"/>
    <dgm:cxn modelId="{22A8E0CD-D53B-4C8B-A7E0-DA44856337E4}" type="presParOf" srcId="{721F87A8-242F-47E5-A2DE-FDA0FB6836C3}" destId="{C3850B43-6034-4E2B-952A-095DBD1D22D0}" srcOrd="2" destOrd="0" presId="urn:microsoft.com/office/officeart/2018/2/layout/IconVerticalSolidList"/>
    <dgm:cxn modelId="{5A09EE70-E25C-43CC-B20A-795625345D62}" type="presParOf" srcId="{721F87A8-242F-47E5-A2DE-FDA0FB6836C3}" destId="{23C01636-F732-42DE-841B-85D05317AC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D8622A-0BB8-41DA-91ED-7B7B353033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0978D6D-5ED9-402A-A23B-C90A03C657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 Description </a:t>
          </a:r>
        </a:p>
      </dgm:t>
    </dgm:pt>
    <dgm:pt modelId="{BF192D3A-B7E2-4AE9-9D82-7B374817CD91}" type="parTrans" cxnId="{0D4F9814-EE46-495D-95E7-050D5E3E87F1}">
      <dgm:prSet/>
      <dgm:spPr/>
      <dgm:t>
        <a:bodyPr/>
        <a:lstStyle/>
        <a:p>
          <a:endParaRPr lang="en-US"/>
        </a:p>
      </dgm:t>
    </dgm:pt>
    <dgm:pt modelId="{A4500904-9F3A-4408-ACD1-2D71A32F6F40}" type="sibTrans" cxnId="{0D4F9814-EE46-495D-95E7-050D5E3E87F1}">
      <dgm:prSet phldrT="01"/>
      <dgm:spPr/>
      <dgm:t>
        <a:bodyPr/>
        <a:lstStyle/>
        <a:p>
          <a:endParaRPr lang="en-US"/>
        </a:p>
      </dgm:t>
    </dgm:pt>
    <dgm:pt modelId="{5D2A4FA2-D372-495E-8AF5-C112956023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Variables and Features - Home Runs, At Bats, Stolen Bases, Defensive Efficiency, Earned Runs etc.</a:t>
          </a:r>
        </a:p>
      </dgm:t>
    </dgm:pt>
    <dgm:pt modelId="{22B1DC59-9CEB-41B3-90A1-D1149805AE03}" type="parTrans" cxnId="{DFF249A7-23D6-4676-968D-B23A6C8B3226}">
      <dgm:prSet/>
      <dgm:spPr/>
      <dgm:t>
        <a:bodyPr/>
        <a:lstStyle/>
        <a:p>
          <a:endParaRPr lang="en-US"/>
        </a:p>
      </dgm:t>
    </dgm:pt>
    <dgm:pt modelId="{DBB9E236-42B0-4628-BCE8-3EFE7358EDB3}" type="sibTrans" cxnId="{DFF249A7-23D6-4676-968D-B23A6C8B3226}">
      <dgm:prSet phldrT="02"/>
      <dgm:spPr/>
      <dgm:t>
        <a:bodyPr/>
        <a:lstStyle/>
        <a:p>
          <a:endParaRPr lang="en-US"/>
        </a:p>
      </dgm:t>
    </dgm:pt>
    <dgm:pt modelId="{0F6B4A3B-7546-4D91-90DF-18E3D7B81C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Source </a:t>
          </a:r>
        </a:p>
      </dgm:t>
    </dgm:pt>
    <dgm:pt modelId="{46F1F4EA-F0DE-43C3-ABCC-1D9A703A2949}" type="parTrans" cxnId="{15C7DDBB-9DC4-4710-B07C-0F3DE4E182CD}">
      <dgm:prSet/>
      <dgm:spPr/>
      <dgm:t>
        <a:bodyPr/>
        <a:lstStyle/>
        <a:p>
          <a:endParaRPr lang="en-US"/>
        </a:p>
      </dgm:t>
    </dgm:pt>
    <dgm:pt modelId="{3E0A1CC5-043A-4312-8A15-F4EBF83083BC}" type="sibTrans" cxnId="{15C7DDBB-9DC4-4710-B07C-0F3DE4E182CD}">
      <dgm:prSet phldrT="03"/>
      <dgm:spPr/>
      <dgm:t>
        <a:bodyPr/>
        <a:lstStyle/>
        <a:p>
          <a:endParaRPr lang="en-US"/>
        </a:p>
      </dgm:t>
    </dgm:pt>
    <dgm:pt modelId="{6D21E711-C6AD-4D1B-B7A5-89E8B693FAF4}" type="pres">
      <dgm:prSet presAssocID="{32D8622A-0BB8-41DA-91ED-7B7B35303358}" presName="root" presStyleCnt="0">
        <dgm:presLayoutVars>
          <dgm:dir/>
          <dgm:resizeHandles val="exact"/>
        </dgm:presLayoutVars>
      </dgm:prSet>
      <dgm:spPr/>
    </dgm:pt>
    <dgm:pt modelId="{4E8F710A-28C4-4D5A-94C9-C84AA7EF3F4D}" type="pres">
      <dgm:prSet presAssocID="{A0978D6D-5ED9-402A-A23B-C90A03C65731}" presName="compNode" presStyleCnt="0"/>
      <dgm:spPr/>
    </dgm:pt>
    <dgm:pt modelId="{2E4850FC-7F82-4FE9-88A7-5F1CBCAE4174}" type="pres">
      <dgm:prSet presAssocID="{A0978D6D-5ED9-402A-A23B-C90A03C65731}" presName="bgRect" presStyleLbl="bgShp" presStyleIdx="0" presStyleCnt="3"/>
      <dgm:spPr/>
    </dgm:pt>
    <dgm:pt modelId="{796CC684-806B-4995-8925-53AF1B0B40E4}" type="pres">
      <dgm:prSet presAssocID="{A0978D6D-5ED9-402A-A23B-C90A03C657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245468-904B-417A-8953-CF16C948F581}" type="pres">
      <dgm:prSet presAssocID="{A0978D6D-5ED9-402A-A23B-C90A03C65731}" presName="spaceRect" presStyleCnt="0"/>
      <dgm:spPr/>
    </dgm:pt>
    <dgm:pt modelId="{EA93E1C5-F56B-491D-98B9-68F5886431E5}" type="pres">
      <dgm:prSet presAssocID="{A0978D6D-5ED9-402A-A23B-C90A03C65731}" presName="parTx" presStyleLbl="revTx" presStyleIdx="0" presStyleCnt="3">
        <dgm:presLayoutVars>
          <dgm:chMax val="0"/>
          <dgm:chPref val="0"/>
        </dgm:presLayoutVars>
      </dgm:prSet>
      <dgm:spPr/>
    </dgm:pt>
    <dgm:pt modelId="{AC8D5DAF-9378-4CCE-A089-AC21BC014AA9}" type="pres">
      <dgm:prSet presAssocID="{A4500904-9F3A-4408-ACD1-2D71A32F6F40}" presName="sibTrans" presStyleCnt="0"/>
      <dgm:spPr/>
    </dgm:pt>
    <dgm:pt modelId="{B5439167-4684-456F-9470-CF14B2F7FECC}" type="pres">
      <dgm:prSet presAssocID="{5D2A4FA2-D372-495E-8AF5-C11295602311}" presName="compNode" presStyleCnt="0"/>
      <dgm:spPr/>
    </dgm:pt>
    <dgm:pt modelId="{E684511A-B692-42A8-8FED-8F5BDEDC4632}" type="pres">
      <dgm:prSet presAssocID="{5D2A4FA2-D372-495E-8AF5-C11295602311}" presName="bgRect" presStyleLbl="bgShp" presStyleIdx="1" presStyleCnt="3"/>
      <dgm:spPr/>
    </dgm:pt>
    <dgm:pt modelId="{2F14078C-5A5B-43E0-883F-2BEBDA4B92D8}" type="pres">
      <dgm:prSet presAssocID="{5D2A4FA2-D372-495E-8AF5-C112956023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8C75E0B3-7479-4F11-A326-0EA36423A90B}" type="pres">
      <dgm:prSet presAssocID="{5D2A4FA2-D372-495E-8AF5-C11295602311}" presName="spaceRect" presStyleCnt="0"/>
      <dgm:spPr/>
    </dgm:pt>
    <dgm:pt modelId="{E43F9DE8-EEC3-490F-81A8-4DEA86AD4687}" type="pres">
      <dgm:prSet presAssocID="{5D2A4FA2-D372-495E-8AF5-C11295602311}" presName="parTx" presStyleLbl="revTx" presStyleIdx="1" presStyleCnt="3">
        <dgm:presLayoutVars>
          <dgm:chMax val="0"/>
          <dgm:chPref val="0"/>
        </dgm:presLayoutVars>
      </dgm:prSet>
      <dgm:spPr/>
    </dgm:pt>
    <dgm:pt modelId="{11DB14FD-955F-4A0F-B22D-8AE40EB3717F}" type="pres">
      <dgm:prSet presAssocID="{DBB9E236-42B0-4628-BCE8-3EFE7358EDB3}" presName="sibTrans" presStyleCnt="0"/>
      <dgm:spPr/>
    </dgm:pt>
    <dgm:pt modelId="{A6C4EEFA-8BF0-4EB8-8199-E67496017C2D}" type="pres">
      <dgm:prSet presAssocID="{0F6B4A3B-7546-4D91-90DF-18E3D7B81C4F}" presName="compNode" presStyleCnt="0"/>
      <dgm:spPr/>
    </dgm:pt>
    <dgm:pt modelId="{3A6D4FE4-6B62-4D2D-8302-932EEC05A881}" type="pres">
      <dgm:prSet presAssocID="{0F6B4A3B-7546-4D91-90DF-18E3D7B81C4F}" presName="bgRect" presStyleLbl="bgShp" presStyleIdx="2" presStyleCnt="3"/>
      <dgm:spPr/>
    </dgm:pt>
    <dgm:pt modelId="{EA7E583F-1FBA-487C-892F-977C535126DD}" type="pres">
      <dgm:prSet presAssocID="{0F6B4A3B-7546-4D91-90DF-18E3D7B81C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EE0850B-51A6-40A2-9770-C25EC699AAC2}" type="pres">
      <dgm:prSet presAssocID="{0F6B4A3B-7546-4D91-90DF-18E3D7B81C4F}" presName="spaceRect" presStyleCnt="0"/>
      <dgm:spPr/>
    </dgm:pt>
    <dgm:pt modelId="{6FF9C31E-08C5-408F-8FD2-FECCE00B8627}" type="pres">
      <dgm:prSet presAssocID="{0F6B4A3B-7546-4D91-90DF-18E3D7B81C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D4F9814-EE46-495D-95E7-050D5E3E87F1}" srcId="{32D8622A-0BB8-41DA-91ED-7B7B35303358}" destId="{A0978D6D-5ED9-402A-A23B-C90A03C65731}" srcOrd="0" destOrd="0" parTransId="{BF192D3A-B7E2-4AE9-9D82-7B374817CD91}" sibTransId="{A4500904-9F3A-4408-ACD1-2D71A32F6F40}"/>
    <dgm:cxn modelId="{4CEC617B-1534-4040-9303-59F196791F5A}" type="presOf" srcId="{A0978D6D-5ED9-402A-A23B-C90A03C65731}" destId="{EA93E1C5-F56B-491D-98B9-68F5886431E5}" srcOrd="0" destOrd="0" presId="urn:microsoft.com/office/officeart/2018/2/layout/IconVerticalSolidList"/>
    <dgm:cxn modelId="{639C0388-233C-DB48-AAD2-1660F91345C8}" type="presOf" srcId="{32D8622A-0BB8-41DA-91ED-7B7B35303358}" destId="{6D21E711-C6AD-4D1B-B7A5-89E8B693FAF4}" srcOrd="0" destOrd="0" presId="urn:microsoft.com/office/officeart/2018/2/layout/IconVerticalSolidList"/>
    <dgm:cxn modelId="{DFF249A7-23D6-4676-968D-B23A6C8B3226}" srcId="{32D8622A-0BB8-41DA-91ED-7B7B35303358}" destId="{5D2A4FA2-D372-495E-8AF5-C11295602311}" srcOrd="1" destOrd="0" parTransId="{22B1DC59-9CEB-41B3-90A1-D1149805AE03}" sibTransId="{DBB9E236-42B0-4628-BCE8-3EFE7358EDB3}"/>
    <dgm:cxn modelId="{15C7DDBB-9DC4-4710-B07C-0F3DE4E182CD}" srcId="{32D8622A-0BB8-41DA-91ED-7B7B35303358}" destId="{0F6B4A3B-7546-4D91-90DF-18E3D7B81C4F}" srcOrd="2" destOrd="0" parTransId="{46F1F4EA-F0DE-43C3-ABCC-1D9A703A2949}" sibTransId="{3E0A1CC5-043A-4312-8A15-F4EBF83083BC}"/>
    <dgm:cxn modelId="{7CEFFECB-4893-904C-80E9-0380D150D0AD}" type="presOf" srcId="{0F6B4A3B-7546-4D91-90DF-18E3D7B81C4F}" destId="{6FF9C31E-08C5-408F-8FD2-FECCE00B8627}" srcOrd="0" destOrd="0" presId="urn:microsoft.com/office/officeart/2018/2/layout/IconVerticalSolidList"/>
    <dgm:cxn modelId="{EAF5EDEE-B79E-3F49-A772-3ECBE9EEF406}" type="presOf" srcId="{5D2A4FA2-D372-495E-8AF5-C11295602311}" destId="{E43F9DE8-EEC3-490F-81A8-4DEA86AD4687}" srcOrd="0" destOrd="0" presId="urn:microsoft.com/office/officeart/2018/2/layout/IconVerticalSolidList"/>
    <dgm:cxn modelId="{6E81E5FA-9A0D-3449-A6AE-C36D940269EA}" type="presParOf" srcId="{6D21E711-C6AD-4D1B-B7A5-89E8B693FAF4}" destId="{4E8F710A-28C4-4D5A-94C9-C84AA7EF3F4D}" srcOrd="0" destOrd="0" presId="urn:microsoft.com/office/officeart/2018/2/layout/IconVerticalSolidList"/>
    <dgm:cxn modelId="{9C5F6354-A04B-C449-B0E8-8C3B60DF42AF}" type="presParOf" srcId="{4E8F710A-28C4-4D5A-94C9-C84AA7EF3F4D}" destId="{2E4850FC-7F82-4FE9-88A7-5F1CBCAE4174}" srcOrd="0" destOrd="0" presId="urn:microsoft.com/office/officeart/2018/2/layout/IconVerticalSolidList"/>
    <dgm:cxn modelId="{6E6D46B0-92F2-6C46-99F3-E6F7730C6ABF}" type="presParOf" srcId="{4E8F710A-28C4-4D5A-94C9-C84AA7EF3F4D}" destId="{796CC684-806B-4995-8925-53AF1B0B40E4}" srcOrd="1" destOrd="0" presId="urn:microsoft.com/office/officeart/2018/2/layout/IconVerticalSolidList"/>
    <dgm:cxn modelId="{D722B844-4BB2-6D4D-B6F4-53C615C452DF}" type="presParOf" srcId="{4E8F710A-28C4-4D5A-94C9-C84AA7EF3F4D}" destId="{CD245468-904B-417A-8953-CF16C948F581}" srcOrd="2" destOrd="0" presId="urn:microsoft.com/office/officeart/2018/2/layout/IconVerticalSolidList"/>
    <dgm:cxn modelId="{0ECB6B86-2660-3A44-B502-0B561CFFF6B7}" type="presParOf" srcId="{4E8F710A-28C4-4D5A-94C9-C84AA7EF3F4D}" destId="{EA93E1C5-F56B-491D-98B9-68F5886431E5}" srcOrd="3" destOrd="0" presId="urn:microsoft.com/office/officeart/2018/2/layout/IconVerticalSolidList"/>
    <dgm:cxn modelId="{07463E17-A6EA-5F4F-A245-6D7B372AB02B}" type="presParOf" srcId="{6D21E711-C6AD-4D1B-B7A5-89E8B693FAF4}" destId="{AC8D5DAF-9378-4CCE-A089-AC21BC014AA9}" srcOrd="1" destOrd="0" presId="urn:microsoft.com/office/officeart/2018/2/layout/IconVerticalSolidList"/>
    <dgm:cxn modelId="{A6DA33CE-5E4B-3B4D-8B94-ACD97563A733}" type="presParOf" srcId="{6D21E711-C6AD-4D1B-B7A5-89E8B693FAF4}" destId="{B5439167-4684-456F-9470-CF14B2F7FECC}" srcOrd="2" destOrd="0" presId="urn:microsoft.com/office/officeart/2018/2/layout/IconVerticalSolidList"/>
    <dgm:cxn modelId="{36B1FFBD-A866-0946-9CCF-AE31518F22F8}" type="presParOf" srcId="{B5439167-4684-456F-9470-CF14B2F7FECC}" destId="{E684511A-B692-42A8-8FED-8F5BDEDC4632}" srcOrd="0" destOrd="0" presId="urn:microsoft.com/office/officeart/2018/2/layout/IconVerticalSolidList"/>
    <dgm:cxn modelId="{607A0C81-FA69-B14E-9EE8-14C097160890}" type="presParOf" srcId="{B5439167-4684-456F-9470-CF14B2F7FECC}" destId="{2F14078C-5A5B-43E0-883F-2BEBDA4B92D8}" srcOrd="1" destOrd="0" presId="urn:microsoft.com/office/officeart/2018/2/layout/IconVerticalSolidList"/>
    <dgm:cxn modelId="{7C6F4FDB-8644-1D4D-9D52-94F3BAFA4226}" type="presParOf" srcId="{B5439167-4684-456F-9470-CF14B2F7FECC}" destId="{8C75E0B3-7479-4F11-A326-0EA36423A90B}" srcOrd="2" destOrd="0" presId="urn:microsoft.com/office/officeart/2018/2/layout/IconVerticalSolidList"/>
    <dgm:cxn modelId="{823D8AEA-612B-5F43-8527-20E8593C47C0}" type="presParOf" srcId="{B5439167-4684-456F-9470-CF14B2F7FECC}" destId="{E43F9DE8-EEC3-490F-81A8-4DEA86AD4687}" srcOrd="3" destOrd="0" presId="urn:microsoft.com/office/officeart/2018/2/layout/IconVerticalSolidList"/>
    <dgm:cxn modelId="{58D5AD4C-BAA0-4742-8626-CBD352596CF8}" type="presParOf" srcId="{6D21E711-C6AD-4D1B-B7A5-89E8B693FAF4}" destId="{11DB14FD-955F-4A0F-B22D-8AE40EB3717F}" srcOrd="3" destOrd="0" presId="urn:microsoft.com/office/officeart/2018/2/layout/IconVerticalSolidList"/>
    <dgm:cxn modelId="{2E6793A8-2C3E-A643-A372-3BE4AF5FDE34}" type="presParOf" srcId="{6D21E711-C6AD-4D1B-B7A5-89E8B693FAF4}" destId="{A6C4EEFA-8BF0-4EB8-8199-E67496017C2D}" srcOrd="4" destOrd="0" presId="urn:microsoft.com/office/officeart/2018/2/layout/IconVerticalSolidList"/>
    <dgm:cxn modelId="{EC0E9B15-A9A0-9C46-804D-B32946D171EB}" type="presParOf" srcId="{A6C4EEFA-8BF0-4EB8-8199-E67496017C2D}" destId="{3A6D4FE4-6B62-4D2D-8302-932EEC05A881}" srcOrd="0" destOrd="0" presId="urn:microsoft.com/office/officeart/2018/2/layout/IconVerticalSolidList"/>
    <dgm:cxn modelId="{2171099A-A791-B64F-8535-C95FCE93996D}" type="presParOf" srcId="{A6C4EEFA-8BF0-4EB8-8199-E67496017C2D}" destId="{EA7E583F-1FBA-487C-892F-977C535126DD}" srcOrd="1" destOrd="0" presId="urn:microsoft.com/office/officeart/2018/2/layout/IconVerticalSolidList"/>
    <dgm:cxn modelId="{53BFA45D-6556-9A40-8310-06F644D36F23}" type="presParOf" srcId="{A6C4EEFA-8BF0-4EB8-8199-E67496017C2D}" destId="{8EE0850B-51A6-40A2-9770-C25EC699AAC2}" srcOrd="2" destOrd="0" presId="urn:microsoft.com/office/officeart/2018/2/layout/IconVerticalSolidList"/>
    <dgm:cxn modelId="{C4667A17-C74D-CB4B-8425-84979836B2E1}" type="presParOf" srcId="{A6C4EEFA-8BF0-4EB8-8199-E67496017C2D}" destId="{6FF9C31E-08C5-408F-8FD2-FECCE00B86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A85D70-CC30-4956-807B-DACC6D72CF3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7B6E96-15AE-46C1-BD61-EE912C4DE3B3}">
      <dgm:prSet/>
      <dgm:spPr/>
      <dgm:t>
        <a:bodyPr/>
        <a:lstStyle/>
        <a:p>
          <a:r>
            <a:rPr lang="en-GB"/>
            <a:t>Feature Selection</a:t>
          </a:r>
          <a:endParaRPr lang="en-US"/>
        </a:p>
      </dgm:t>
    </dgm:pt>
    <dgm:pt modelId="{EAF0A10D-0FBC-43F7-A743-377F596E4BB9}" type="parTrans" cxnId="{FD63755F-4ABC-4CD6-B2A2-5FC8FF16EFFE}">
      <dgm:prSet/>
      <dgm:spPr/>
      <dgm:t>
        <a:bodyPr/>
        <a:lstStyle/>
        <a:p>
          <a:endParaRPr lang="en-US"/>
        </a:p>
      </dgm:t>
    </dgm:pt>
    <dgm:pt modelId="{55A6B7F0-A5DB-4C10-8BB5-568E8928C676}" type="sibTrans" cxnId="{FD63755F-4ABC-4CD6-B2A2-5FC8FF16EFF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E2F7686-50DC-43EB-99AB-FA113920A0BD}">
      <dgm:prSet/>
      <dgm:spPr/>
      <dgm:t>
        <a:bodyPr/>
        <a:lstStyle/>
        <a:p>
          <a:r>
            <a:rPr lang="en-GB"/>
            <a:t>P</a:t>
          </a:r>
          <a:r>
            <a:rPr lang="en-GB" b="0" i="0"/>
            <a:t>rocess of feature engineering - Transformations and new variables created.</a:t>
          </a:r>
          <a:endParaRPr lang="en-US"/>
        </a:p>
      </dgm:t>
    </dgm:pt>
    <dgm:pt modelId="{86D2FB47-0B73-4930-8152-133969A065F3}" type="parTrans" cxnId="{95ED0C5D-249D-49B3-BEC2-AA812DFEC230}">
      <dgm:prSet/>
      <dgm:spPr/>
      <dgm:t>
        <a:bodyPr/>
        <a:lstStyle/>
        <a:p>
          <a:endParaRPr lang="en-US"/>
        </a:p>
      </dgm:t>
    </dgm:pt>
    <dgm:pt modelId="{04BFE5B4-C6BB-4496-9B42-4B684414D135}" type="sibTrans" cxnId="{95ED0C5D-249D-49B3-BEC2-AA812DFEC23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1AE08A-1091-4B48-8D46-7E6D6AEE9608}">
      <dgm:prSet/>
      <dgm:spPr/>
      <dgm:t>
        <a:bodyPr/>
        <a:lstStyle/>
        <a:p>
          <a:r>
            <a:rPr lang="en-GB" b="0" i="0"/>
            <a:t>Importance of selecting meaningful features for accurate predictions.</a:t>
          </a:r>
          <a:endParaRPr lang="en-US"/>
        </a:p>
      </dgm:t>
    </dgm:pt>
    <dgm:pt modelId="{6AF2E072-B6D8-41D7-8605-E85DA182C171}" type="parTrans" cxnId="{9406D85B-E5C9-42B2-ACA9-46BE3AE2DDD3}">
      <dgm:prSet/>
      <dgm:spPr/>
      <dgm:t>
        <a:bodyPr/>
        <a:lstStyle/>
        <a:p>
          <a:endParaRPr lang="en-US"/>
        </a:p>
      </dgm:t>
    </dgm:pt>
    <dgm:pt modelId="{F26F18B2-8C07-4E0A-8FD9-47CBC991B75A}" type="sibTrans" cxnId="{9406D85B-E5C9-42B2-ACA9-46BE3AE2DDD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329E92F-47FA-4C50-8DDB-9EEFFB6269FE}">
      <dgm:prSet custT="1"/>
      <dgm:spPr/>
      <dgm:t>
        <a:bodyPr/>
        <a:lstStyle/>
        <a:p>
          <a:r>
            <a:rPr lang="en-GB" sz="1900" dirty="0"/>
            <a:t>Lagged Variables </a:t>
          </a:r>
        </a:p>
        <a:p>
          <a:r>
            <a:rPr lang="en-GB" sz="1200" dirty="0"/>
            <a:t>1. Player batting average</a:t>
          </a:r>
        </a:p>
        <a:p>
          <a:pPr>
            <a:buFont typeface="+mj-lt"/>
            <a:buAutoNum type="arabicPeriod"/>
          </a:pPr>
          <a:r>
            <a:rPr lang="en-GB" sz="1200" dirty="0"/>
            <a:t>2. Pitcher earned run average</a:t>
          </a:r>
          <a:endParaRPr lang="en-US" sz="1200" dirty="0"/>
        </a:p>
      </dgm:t>
    </dgm:pt>
    <dgm:pt modelId="{5172193B-8D0C-41E8-AA2E-13271A964791}" type="parTrans" cxnId="{6A6D7C23-951A-4CBE-ADB1-B7E522A7EBC4}">
      <dgm:prSet/>
      <dgm:spPr/>
      <dgm:t>
        <a:bodyPr/>
        <a:lstStyle/>
        <a:p>
          <a:endParaRPr lang="en-US"/>
        </a:p>
      </dgm:t>
    </dgm:pt>
    <dgm:pt modelId="{4A25AFC8-EA49-4777-8166-BE3B2315E414}" type="sibTrans" cxnId="{6A6D7C23-951A-4CBE-ADB1-B7E522A7EBC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B3C6AC7-883D-9041-BCDE-B62F8AE6D271}" type="pres">
      <dgm:prSet presAssocID="{18A85D70-CC30-4956-807B-DACC6D72CF3C}" presName="Name0" presStyleCnt="0">
        <dgm:presLayoutVars>
          <dgm:animLvl val="lvl"/>
          <dgm:resizeHandles val="exact"/>
        </dgm:presLayoutVars>
      </dgm:prSet>
      <dgm:spPr/>
    </dgm:pt>
    <dgm:pt modelId="{D92DDE6A-BAC6-D945-AEB0-023D4DCEF2DD}" type="pres">
      <dgm:prSet presAssocID="{EF7B6E96-15AE-46C1-BD61-EE912C4DE3B3}" presName="compositeNode" presStyleCnt="0">
        <dgm:presLayoutVars>
          <dgm:bulletEnabled val="1"/>
        </dgm:presLayoutVars>
      </dgm:prSet>
      <dgm:spPr/>
    </dgm:pt>
    <dgm:pt modelId="{B5095E1B-56CB-9F45-A18B-074520E231AD}" type="pres">
      <dgm:prSet presAssocID="{EF7B6E96-15AE-46C1-BD61-EE912C4DE3B3}" presName="bgRect" presStyleLbl="alignNode1" presStyleIdx="0" presStyleCnt="4"/>
      <dgm:spPr/>
    </dgm:pt>
    <dgm:pt modelId="{2D2D44AD-4DB8-4145-9C8C-8D2EB6FC464F}" type="pres">
      <dgm:prSet presAssocID="{55A6B7F0-A5DB-4C10-8BB5-568E8928C67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AF251EE-B7E7-B14F-95F2-A1C0E7BEECED}" type="pres">
      <dgm:prSet presAssocID="{EF7B6E96-15AE-46C1-BD61-EE912C4DE3B3}" presName="nodeRect" presStyleLbl="alignNode1" presStyleIdx="0" presStyleCnt="4">
        <dgm:presLayoutVars>
          <dgm:bulletEnabled val="1"/>
        </dgm:presLayoutVars>
      </dgm:prSet>
      <dgm:spPr/>
    </dgm:pt>
    <dgm:pt modelId="{56AC79F8-79C9-3543-9F35-2A1471345C2B}" type="pres">
      <dgm:prSet presAssocID="{55A6B7F0-A5DB-4C10-8BB5-568E8928C676}" presName="sibTrans" presStyleCnt="0"/>
      <dgm:spPr/>
    </dgm:pt>
    <dgm:pt modelId="{7BAF5F86-2985-A040-A6C4-71C72E9BE266}" type="pres">
      <dgm:prSet presAssocID="{7E2F7686-50DC-43EB-99AB-FA113920A0BD}" presName="compositeNode" presStyleCnt="0">
        <dgm:presLayoutVars>
          <dgm:bulletEnabled val="1"/>
        </dgm:presLayoutVars>
      </dgm:prSet>
      <dgm:spPr/>
    </dgm:pt>
    <dgm:pt modelId="{6B05A450-08DB-9E45-9ADA-7FC5B828537E}" type="pres">
      <dgm:prSet presAssocID="{7E2F7686-50DC-43EB-99AB-FA113920A0BD}" presName="bgRect" presStyleLbl="alignNode1" presStyleIdx="1" presStyleCnt="4"/>
      <dgm:spPr/>
    </dgm:pt>
    <dgm:pt modelId="{9F362EF2-AD52-3743-90B1-CBE23C01DC43}" type="pres">
      <dgm:prSet presAssocID="{04BFE5B4-C6BB-4496-9B42-4B684414D13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6B36550-AB80-F945-BA4E-A20FE7B10A89}" type="pres">
      <dgm:prSet presAssocID="{7E2F7686-50DC-43EB-99AB-FA113920A0BD}" presName="nodeRect" presStyleLbl="alignNode1" presStyleIdx="1" presStyleCnt="4">
        <dgm:presLayoutVars>
          <dgm:bulletEnabled val="1"/>
        </dgm:presLayoutVars>
      </dgm:prSet>
      <dgm:spPr/>
    </dgm:pt>
    <dgm:pt modelId="{1643ED22-8054-C444-A5CA-122A98049BB7}" type="pres">
      <dgm:prSet presAssocID="{04BFE5B4-C6BB-4496-9B42-4B684414D135}" presName="sibTrans" presStyleCnt="0"/>
      <dgm:spPr/>
    </dgm:pt>
    <dgm:pt modelId="{E0C05439-FE68-1D4D-8A2F-C96A85240AA6}" type="pres">
      <dgm:prSet presAssocID="{9B1AE08A-1091-4B48-8D46-7E6D6AEE9608}" presName="compositeNode" presStyleCnt="0">
        <dgm:presLayoutVars>
          <dgm:bulletEnabled val="1"/>
        </dgm:presLayoutVars>
      </dgm:prSet>
      <dgm:spPr/>
    </dgm:pt>
    <dgm:pt modelId="{D4F43F42-E600-5C4B-9AB7-F04AC56CE359}" type="pres">
      <dgm:prSet presAssocID="{9B1AE08A-1091-4B48-8D46-7E6D6AEE9608}" presName="bgRect" presStyleLbl="alignNode1" presStyleIdx="2" presStyleCnt="4"/>
      <dgm:spPr/>
    </dgm:pt>
    <dgm:pt modelId="{9D3685FE-2A39-E24C-B837-79341D0DE3E9}" type="pres">
      <dgm:prSet presAssocID="{F26F18B2-8C07-4E0A-8FD9-47CBC991B75A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F7773EB8-B213-4A40-9FF2-CCE9EAD44E5F}" type="pres">
      <dgm:prSet presAssocID="{9B1AE08A-1091-4B48-8D46-7E6D6AEE9608}" presName="nodeRect" presStyleLbl="alignNode1" presStyleIdx="2" presStyleCnt="4">
        <dgm:presLayoutVars>
          <dgm:bulletEnabled val="1"/>
        </dgm:presLayoutVars>
      </dgm:prSet>
      <dgm:spPr/>
    </dgm:pt>
    <dgm:pt modelId="{DF276B00-B382-6342-A6B2-97C076935D70}" type="pres">
      <dgm:prSet presAssocID="{F26F18B2-8C07-4E0A-8FD9-47CBC991B75A}" presName="sibTrans" presStyleCnt="0"/>
      <dgm:spPr/>
    </dgm:pt>
    <dgm:pt modelId="{5178867D-F9B0-A343-B9A1-3B4FB17992E4}" type="pres">
      <dgm:prSet presAssocID="{6329E92F-47FA-4C50-8DDB-9EEFFB6269FE}" presName="compositeNode" presStyleCnt="0">
        <dgm:presLayoutVars>
          <dgm:bulletEnabled val="1"/>
        </dgm:presLayoutVars>
      </dgm:prSet>
      <dgm:spPr/>
    </dgm:pt>
    <dgm:pt modelId="{9709FB2C-D48A-7F4A-B2B0-890845D44C38}" type="pres">
      <dgm:prSet presAssocID="{6329E92F-47FA-4C50-8DDB-9EEFFB6269FE}" presName="bgRect" presStyleLbl="alignNode1" presStyleIdx="3" presStyleCnt="4"/>
      <dgm:spPr/>
    </dgm:pt>
    <dgm:pt modelId="{B4DC00BF-D6A0-D04E-8370-D62A85D6CFB7}" type="pres">
      <dgm:prSet presAssocID="{4A25AFC8-EA49-4777-8166-BE3B2315E41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6B81652-9BBE-9F48-A1BC-8C9A0A0EE036}" type="pres">
      <dgm:prSet presAssocID="{6329E92F-47FA-4C50-8DDB-9EEFFB6269F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5F8B020F-704C-5644-98DB-F17599A05A39}" type="presOf" srcId="{9B1AE08A-1091-4B48-8D46-7E6D6AEE9608}" destId="{F7773EB8-B213-4A40-9FF2-CCE9EAD44E5F}" srcOrd="1" destOrd="0" presId="urn:microsoft.com/office/officeart/2016/7/layout/LinearBlockProcessNumbered"/>
    <dgm:cxn modelId="{6A6D7C23-951A-4CBE-ADB1-B7E522A7EBC4}" srcId="{18A85D70-CC30-4956-807B-DACC6D72CF3C}" destId="{6329E92F-47FA-4C50-8DDB-9EEFFB6269FE}" srcOrd="3" destOrd="0" parTransId="{5172193B-8D0C-41E8-AA2E-13271A964791}" sibTransId="{4A25AFC8-EA49-4777-8166-BE3B2315E414}"/>
    <dgm:cxn modelId="{EDF83042-F98F-AA45-B69C-41855DAF2FAE}" type="presOf" srcId="{4A25AFC8-EA49-4777-8166-BE3B2315E414}" destId="{B4DC00BF-D6A0-D04E-8370-D62A85D6CFB7}" srcOrd="0" destOrd="0" presId="urn:microsoft.com/office/officeart/2016/7/layout/LinearBlockProcessNumbered"/>
    <dgm:cxn modelId="{29A98E43-963E-CE4E-8D06-3217814375BE}" type="presOf" srcId="{6329E92F-47FA-4C50-8DDB-9EEFFB6269FE}" destId="{A6B81652-9BBE-9F48-A1BC-8C9A0A0EE036}" srcOrd="1" destOrd="0" presId="urn:microsoft.com/office/officeart/2016/7/layout/LinearBlockProcessNumbered"/>
    <dgm:cxn modelId="{564C7E5A-E71B-534F-8EFF-3FCBBF439E40}" type="presOf" srcId="{F26F18B2-8C07-4E0A-8FD9-47CBC991B75A}" destId="{9D3685FE-2A39-E24C-B837-79341D0DE3E9}" srcOrd="0" destOrd="0" presId="urn:microsoft.com/office/officeart/2016/7/layout/LinearBlockProcessNumbered"/>
    <dgm:cxn modelId="{9406D85B-E5C9-42B2-ACA9-46BE3AE2DDD3}" srcId="{18A85D70-CC30-4956-807B-DACC6D72CF3C}" destId="{9B1AE08A-1091-4B48-8D46-7E6D6AEE9608}" srcOrd="2" destOrd="0" parTransId="{6AF2E072-B6D8-41D7-8605-E85DA182C171}" sibTransId="{F26F18B2-8C07-4E0A-8FD9-47CBC991B75A}"/>
    <dgm:cxn modelId="{95ED0C5D-249D-49B3-BEC2-AA812DFEC230}" srcId="{18A85D70-CC30-4956-807B-DACC6D72CF3C}" destId="{7E2F7686-50DC-43EB-99AB-FA113920A0BD}" srcOrd="1" destOrd="0" parTransId="{86D2FB47-0B73-4930-8152-133969A065F3}" sibTransId="{04BFE5B4-C6BB-4496-9B42-4B684414D135}"/>
    <dgm:cxn modelId="{FD63755F-4ABC-4CD6-B2A2-5FC8FF16EFFE}" srcId="{18A85D70-CC30-4956-807B-DACC6D72CF3C}" destId="{EF7B6E96-15AE-46C1-BD61-EE912C4DE3B3}" srcOrd="0" destOrd="0" parTransId="{EAF0A10D-0FBC-43F7-A743-377F596E4BB9}" sibTransId="{55A6B7F0-A5DB-4C10-8BB5-568E8928C676}"/>
    <dgm:cxn modelId="{CE739D61-E311-6447-B3C2-6B044DD2B377}" type="presOf" srcId="{18A85D70-CC30-4956-807B-DACC6D72CF3C}" destId="{1B3C6AC7-883D-9041-BCDE-B62F8AE6D271}" srcOrd="0" destOrd="0" presId="urn:microsoft.com/office/officeart/2016/7/layout/LinearBlockProcessNumbered"/>
    <dgm:cxn modelId="{A40D1F6B-5748-3244-91D6-A7F37329E0AF}" type="presOf" srcId="{04BFE5B4-C6BB-4496-9B42-4B684414D135}" destId="{9F362EF2-AD52-3743-90B1-CBE23C01DC43}" srcOrd="0" destOrd="0" presId="urn:microsoft.com/office/officeart/2016/7/layout/LinearBlockProcessNumbered"/>
    <dgm:cxn modelId="{58C00E6C-FC25-4946-82A2-4517C2C2637A}" type="presOf" srcId="{6329E92F-47FA-4C50-8DDB-9EEFFB6269FE}" destId="{9709FB2C-D48A-7F4A-B2B0-890845D44C38}" srcOrd="0" destOrd="0" presId="urn:microsoft.com/office/officeart/2016/7/layout/LinearBlockProcessNumbered"/>
    <dgm:cxn modelId="{FC089774-3BCE-3F4F-96DD-BECB71D4A3D5}" type="presOf" srcId="{55A6B7F0-A5DB-4C10-8BB5-568E8928C676}" destId="{2D2D44AD-4DB8-4145-9C8C-8D2EB6FC464F}" srcOrd="0" destOrd="0" presId="urn:microsoft.com/office/officeart/2016/7/layout/LinearBlockProcessNumbered"/>
    <dgm:cxn modelId="{A77A6987-6806-0240-BF24-AA3D207916DE}" type="presOf" srcId="{EF7B6E96-15AE-46C1-BD61-EE912C4DE3B3}" destId="{4AF251EE-B7E7-B14F-95F2-A1C0E7BEECED}" srcOrd="1" destOrd="0" presId="urn:microsoft.com/office/officeart/2016/7/layout/LinearBlockProcessNumbered"/>
    <dgm:cxn modelId="{C24A798C-CC07-334C-A6F6-6DFE3EA8FE5D}" type="presOf" srcId="{EF7B6E96-15AE-46C1-BD61-EE912C4DE3B3}" destId="{B5095E1B-56CB-9F45-A18B-074520E231AD}" srcOrd="0" destOrd="0" presId="urn:microsoft.com/office/officeart/2016/7/layout/LinearBlockProcessNumbered"/>
    <dgm:cxn modelId="{8E72B999-09AD-5F44-B913-9E0EA8A86AAF}" type="presOf" srcId="{7E2F7686-50DC-43EB-99AB-FA113920A0BD}" destId="{76B36550-AB80-F945-BA4E-A20FE7B10A89}" srcOrd="1" destOrd="0" presId="urn:microsoft.com/office/officeart/2016/7/layout/LinearBlockProcessNumbered"/>
    <dgm:cxn modelId="{ED2238B7-CD70-F749-A3C4-A629D7D9751A}" type="presOf" srcId="{9B1AE08A-1091-4B48-8D46-7E6D6AEE9608}" destId="{D4F43F42-E600-5C4B-9AB7-F04AC56CE359}" srcOrd="0" destOrd="0" presId="urn:microsoft.com/office/officeart/2016/7/layout/LinearBlockProcessNumbered"/>
    <dgm:cxn modelId="{79FA00BC-AC75-A840-B8D8-B01D572C1637}" type="presOf" srcId="{7E2F7686-50DC-43EB-99AB-FA113920A0BD}" destId="{6B05A450-08DB-9E45-9ADA-7FC5B828537E}" srcOrd="0" destOrd="0" presId="urn:microsoft.com/office/officeart/2016/7/layout/LinearBlockProcessNumbered"/>
    <dgm:cxn modelId="{DB577D29-3097-0648-B19D-ECDC0A2462E8}" type="presParOf" srcId="{1B3C6AC7-883D-9041-BCDE-B62F8AE6D271}" destId="{D92DDE6A-BAC6-D945-AEB0-023D4DCEF2DD}" srcOrd="0" destOrd="0" presId="urn:microsoft.com/office/officeart/2016/7/layout/LinearBlockProcessNumbered"/>
    <dgm:cxn modelId="{628D1761-0534-5149-8D3C-506341FE77B0}" type="presParOf" srcId="{D92DDE6A-BAC6-D945-AEB0-023D4DCEF2DD}" destId="{B5095E1B-56CB-9F45-A18B-074520E231AD}" srcOrd="0" destOrd="0" presId="urn:microsoft.com/office/officeart/2016/7/layout/LinearBlockProcessNumbered"/>
    <dgm:cxn modelId="{DEB0056D-B8ED-3C42-B92E-883D3104FB98}" type="presParOf" srcId="{D92DDE6A-BAC6-D945-AEB0-023D4DCEF2DD}" destId="{2D2D44AD-4DB8-4145-9C8C-8D2EB6FC464F}" srcOrd="1" destOrd="0" presId="urn:microsoft.com/office/officeart/2016/7/layout/LinearBlockProcessNumbered"/>
    <dgm:cxn modelId="{E36451BD-EF92-8947-B9BB-28E6C88AEE15}" type="presParOf" srcId="{D92DDE6A-BAC6-D945-AEB0-023D4DCEF2DD}" destId="{4AF251EE-B7E7-B14F-95F2-A1C0E7BEECED}" srcOrd="2" destOrd="0" presId="urn:microsoft.com/office/officeart/2016/7/layout/LinearBlockProcessNumbered"/>
    <dgm:cxn modelId="{177DD22A-F5D6-FA4A-B838-2D7248322416}" type="presParOf" srcId="{1B3C6AC7-883D-9041-BCDE-B62F8AE6D271}" destId="{56AC79F8-79C9-3543-9F35-2A1471345C2B}" srcOrd="1" destOrd="0" presId="urn:microsoft.com/office/officeart/2016/7/layout/LinearBlockProcessNumbered"/>
    <dgm:cxn modelId="{82CD323E-14CF-6C42-A24E-6D6094FC3970}" type="presParOf" srcId="{1B3C6AC7-883D-9041-BCDE-B62F8AE6D271}" destId="{7BAF5F86-2985-A040-A6C4-71C72E9BE266}" srcOrd="2" destOrd="0" presId="urn:microsoft.com/office/officeart/2016/7/layout/LinearBlockProcessNumbered"/>
    <dgm:cxn modelId="{79CD2B87-366D-7D43-8328-728F91E4361D}" type="presParOf" srcId="{7BAF5F86-2985-A040-A6C4-71C72E9BE266}" destId="{6B05A450-08DB-9E45-9ADA-7FC5B828537E}" srcOrd="0" destOrd="0" presId="urn:microsoft.com/office/officeart/2016/7/layout/LinearBlockProcessNumbered"/>
    <dgm:cxn modelId="{8C75EBDC-3E1B-9643-8F0D-D79DED01FD63}" type="presParOf" srcId="{7BAF5F86-2985-A040-A6C4-71C72E9BE266}" destId="{9F362EF2-AD52-3743-90B1-CBE23C01DC43}" srcOrd="1" destOrd="0" presId="urn:microsoft.com/office/officeart/2016/7/layout/LinearBlockProcessNumbered"/>
    <dgm:cxn modelId="{887B4FF4-671E-0240-B40D-F5BB11795B09}" type="presParOf" srcId="{7BAF5F86-2985-A040-A6C4-71C72E9BE266}" destId="{76B36550-AB80-F945-BA4E-A20FE7B10A89}" srcOrd="2" destOrd="0" presId="urn:microsoft.com/office/officeart/2016/7/layout/LinearBlockProcessNumbered"/>
    <dgm:cxn modelId="{994DD1C9-1639-8C49-8512-FDE474486842}" type="presParOf" srcId="{1B3C6AC7-883D-9041-BCDE-B62F8AE6D271}" destId="{1643ED22-8054-C444-A5CA-122A98049BB7}" srcOrd="3" destOrd="0" presId="urn:microsoft.com/office/officeart/2016/7/layout/LinearBlockProcessNumbered"/>
    <dgm:cxn modelId="{CEF45EB3-BDED-404F-98E4-7AFF7B4DB29C}" type="presParOf" srcId="{1B3C6AC7-883D-9041-BCDE-B62F8AE6D271}" destId="{E0C05439-FE68-1D4D-8A2F-C96A85240AA6}" srcOrd="4" destOrd="0" presId="urn:microsoft.com/office/officeart/2016/7/layout/LinearBlockProcessNumbered"/>
    <dgm:cxn modelId="{2C5C2A1E-23FE-D84A-AA93-86D281ABF838}" type="presParOf" srcId="{E0C05439-FE68-1D4D-8A2F-C96A85240AA6}" destId="{D4F43F42-E600-5C4B-9AB7-F04AC56CE359}" srcOrd="0" destOrd="0" presId="urn:microsoft.com/office/officeart/2016/7/layout/LinearBlockProcessNumbered"/>
    <dgm:cxn modelId="{927B0FD4-95FC-904F-B4C6-5F3A77ABE30D}" type="presParOf" srcId="{E0C05439-FE68-1D4D-8A2F-C96A85240AA6}" destId="{9D3685FE-2A39-E24C-B837-79341D0DE3E9}" srcOrd="1" destOrd="0" presId="urn:microsoft.com/office/officeart/2016/7/layout/LinearBlockProcessNumbered"/>
    <dgm:cxn modelId="{584C6B9E-FF1F-2849-88F9-7DAB55B57019}" type="presParOf" srcId="{E0C05439-FE68-1D4D-8A2F-C96A85240AA6}" destId="{F7773EB8-B213-4A40-9FF2-CCE9EAD44E5F}" srcOrd="2" destOrd="0" presId="urn:microsoft.com/office/officeart/2016/7/layout/LinearBlockProcessNumbered"/>
    <dgm:cxn modelId="{98C1AD7C-C79E-1A42-A753-3BB2767F86D8}" type="presParOf" srcId="{1B3C6AC7-883D-9041-BCDE-B62F8AE6D271}" destId="{DF276B00-B382-6342-A6B2-97C076935D70}" srcOrd="5" destOrd="0" presId="urn:microsoft.com/office/officeart/2016/7/layout/LinearBlockProcessNumbered"/>
    <dgm:cxn modelId="{17E96DCC-8779-DF4A-AFCE-B38BE4BFF8F3}" type="presParOf" srcId="{1B3C6AC7-883D-9041-BCDE-B62F8AE6D271}" destId="{5178867D-F9B0-A343-B9A1-3B4FB17992E4}" srcOrd="6" destOrd="0" presId="urn:microsoft.com/office/officeart/2016/7/layout/LinearBlockProcessNumbered"/>
    <dgm:cxn modelId="{60654360-32E9-BA45-8FA1-369F47DBF420}" type="presParOf" srcId="{5178867D-F9B0-A343-B9A1-3B4FB17992E4}" destId="{9709FB2C-D48A-7F4A-B2B0-890845D44C38}" srcOrd="0" destOrd="0" presId="urn:microsoft.com/office/officeart/2016/7/layout/LinearBlockProcessNumbered"/>
    <dgm:cxn modelId="{41BF1C03-E902-C04A-9FE9-B6DD80C0EDAE}" type="presParOf" srcId="{5178867D-F9B0-A343-B9A1-3B4FB17992E4}" destId="{B4DC00BF-D6A0-D04E-8370-D62A85D6CFB7}" srcOrd="1" destOrd="0" presId="urn:microsoft.com/office/officeart/2016/7/layout/LinearBlockProcessNumbered"/>
    <dgm:cxn modelId="{505354CD-410B-BD47-A189-56E9533354DF}" type="presParOf" srcId="{5178867D-F9B0-A343-B9A1-3B4FB17992E4}" destId="{A6B81652-9BBE-9F48-A1BC-8C9A0A0EE03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5F260A-19EA-4D4B-8910-F6AFC1D7145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FF6DB3-38D8-4235-B91A-C7B66247F3E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</a:t>
          </a:r>
          <a:r>
            <a:rPr lang="en-GB" b="0" i="0"/>
            <a:t>imitations or challenges encountered during the project</a:t>
          </a:r>
          <a:endParaRPr lang="en-US"/>
        </a:p>
      </dgm:t>
    </dgm:pt>
    <dgm:pt modelId="{C46CBBF3-0F7B-4266-9186-D85B4894CF10}" type="parTrans" cxnId="{44F3C216-D5F7-4FA3-9450-7A0F67F8E441}">
      <dgm:prSet/>
      <dgm:spPr/>
      <dgm:t>
        <a:bodyPr/>
        <a:lstStyle/>
        <a:p>
          <a:endParaRPr lang="en-US"/>
        </a:p>
      </dgm:t>
    </dgm:pt>
    <dgm:pt modelId="{D90437DA-C7EA-4264-8411-E1E839C325BB}" type="sibTrans" cxnId="{44F3C216-D5F7-4FA3-9450-7A0F67F8E441}">
      <dgm:prSet/>
      <dgm:spPr/>
      <dgm:t>
        <a:bodyPr/>
        <a:lstStyle/>
        <a:p>
          <a:endParaRPr lang="en-US"/>
        </a:p>
      </dgm:t>
    </dgm:pt>
    <dgm:pt modelId="{8C6452E7-B9B4-45EE-8CD9-5004EA7FD4C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</a:t>
          </a:r>
          <a:r>
            <a:rPr lang="en-GB" b="0" i="0"/>
            <a:t>reas for improvement and future research</a:t>
          </a:r>
          <a:endParaRPr lang="en-US"/>
        </a:p>
      </dgm:t>
    </dgm:pt>
    <dgm:pt modelId="{5986636D-3C66-4407-A69D-FF3DA111DF38}" type="parTrans" cxnId="{77E94F34-22E7-409E-8804-41A05673147D}">
      <dgm:prSet/>
      <dgm:spPr/>
      <dgm:t>
        <a:bodyPr/>
        <a:lstStyle/>
        <a:p>
          <a:endParaRPr lang="en-US"/>
        </a:p>
      </dgm:t>
    </dgm:pt>
    <dgm:pt modelId="{7EA14080-4C14-462D-9C1D-ABFBAF13146F}" type="sibTrans" cxnId="{77E94F34-22E7-409E-8804-41A05673147D}">
      <dgm:prSet/>
      <dgm:spPr/>
      <dgm:t>
        <a:bodyPr/>
        <a:lstStyle/>
        <a:p>
          <a:endParaRPr lang="en-US"/>
        </a:p>
      </dgm:t>
    </dgm:pt>
    <dgm:pt modelId="{24583E62-CD13-436E-898F-0296C2BA97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</a:t>
          </a:r>
          <a:r>
            <a:rPr lang="en-GB" b="0" i="0" dirty="0"/>
            <a:t>dditional data sources  - Enhance the accuracy of predictions</a:t>
          </a:r>
          <a:endParaRPr lang="en-US" dirty="0"/>
        </a:p>
      </dgm:t>
    </dgm:pt>
    <dgm:pt modelId="{39641804-3C83-4E91-95CD-0D916547C4CA}" type="parTrans" cxnId="{7DED6D9A-59A9-455D-A9E3-5ACDEF3C904D}">
      <dgm:prSet/>
      <dgm:spPr/>
      <dgm:t>
        <a:bodyPr/>
        <a:lstStyle/>
        <a:p>
          <a:endParaRPr lang="en-US"/>
        </a:p>
      </dgm:t>
    </dgm:pt>
    <dgm:pt modelId="{B6C3E30E-402C-4DFE-B330-274442A27320}" type="sibTrans" cxnId="{7DED6D9A-59A9-455D-A9E3-5ACDEF3C904D}">
      <dgm:prSet/>
      <dgm:spPr/>
      <dgm:t>
        <a:bodyPr/>
        <a:lstStyle/>
        <a:p>
          <a:endParaRPr lang="en-US"/>
        </a:p>
      </dgm:t>
    </dgm:pt>
    <dgm:pt modelId="{A97F5ED4-A4E0-443F-8AF5-EAD7B0D852DC}" type="pres">
      <dgm:prSet presAssocID="{235F260A-19EA-4D4B-8910-F6AFC1D7145C}" presName="root" presStyleCnt="0">
        <dgm:presLayoutVars>
          <dgm:dir/>
          <dgm:resizeHandles val="exact"/>
        </dgm:presLayoutVars>
      </dgm:prSet>
      <dgm:spPr/>
    </dgm:pt>
    <dgm:pt modelId="{45AB712A-8FE0-4F53-B6D3-DCD90A565D8A}" type="pres">
      <dgm:prSet presAssocID="{2AFF6DB3-38D8-4235-B91A-C7B66247F3EA}" presName="compNode" presStyleCnt="0"/>
      <dgm:spPr/>
    </dgm:pt>
    <dgm:pt modelId="{5DA9B13C-7214-4620-8E12-0DF65908521B}" type="pres">
      <dgm:prSet presAssocID="{2AFF6DB3-38D8-4235-B91A-C7B66247F3EA}" presName="bgRect" presStyleLbl="bgShp" presStyleIdx="0" presStyleCnt="3"/>
      <dgm:spPr/>
    </dgm:pt>
    <dgm:pt modelId="{726A8EDD-26D8-4352-A099-9B8BCFD0C187}" type="pres">
      <dgm:prSet presAssocID="{2AFF6DB3-38D8-4235-B91A-C7B66247F3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628B7EC-8A3B-4228-A532-9A47D8824469}" type="pres">
      <dgm:prSet presAssocID="{2AFF6DB3-38D8-4235-B91A-C7B66247F3EA}" presName="spaceRect" presStyleCnt="0"/>
      <dgm:spPr/>
    </dgm:pt>
    <dgm:pt modelId="{E4041EF6-5958-4A8C-9321-B392309A5879}" type="pres">
      <dgm:prSet presAssocID="{2AFF6DB3-38D8-4235-B91A-C7B66247F3EA}" presName="parTx" presStyleLbl="revTx" presStyleIdx="0" presStyleCnt="3">
        <dgm:presLayoutVars>
          <dgm:chMax val="0"/>
          <dgm:chPref val="0"/>
        </dgm:presLayoutVars>
      </dgm:prSet>
      <dgm:spPr/>
    </dgm:pt>
    <dgm:pt modelId="{06B7A835-CD0C-40E3-B13C-9DF68B08B5DB}" type="pres">
      <dgm:prSet presAssocID="{D90437DA-C7EA-4264-8411-E1E839C325BB}" presName="sibTrans" presStyleCnt="0"/>
      <dgm:spPr/>
    </dgm:pt>
    <dgm:pt modelId="{75E1A473-A849-41DE-B77C-620EFC77A848}" type="pres">
      <dgm:prSet presAssocID="{8C6452E7-B9B4-45EE-8CD9-5004EA7FD4CB}" presName="compNode" presStyleCnt="0"/>
      <dgm:spPr/>
    </dgm:pt>
    <dgm:pt modelId="{3DAAB68B-DFEF-4AE8-8015-FE05C891AECB}" type="pres">
      <dgm:prSet presAssocID="{8C6452E7-B9B4-45EE-8CD9-5004EA7FD4CB}" presName="bgRect" presStyleLbl="bgShp" presStyleIdx="1" presStyleCnt="3"/>
      <dgm:spPr/>
    </dgm:pt>
    <dgm:pt modelId="{01C19D1F-A18D-4266-81B4-F6316BCCD28F}" type="pres">
      <dgm:prSet presAssocID="{8C6452E7-B9B4-45EE-8CD9-5004EA7FD4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8F0E295-ABDB-46D6-8B16-BB4BC157D232}" type="pres">
      <dgm:prSet presAssocID="{8C6452E7-B9B4-45EE-8CD9-5004EA7FD4CB}" presName="spaceRect" presStyleCnt="0"/>
      <dgm:spPr/>
    </dgm:pt>
    <dgm:pt modelId="{EF1BCCF2-615C-4B0F-87B7-FD267F73E2A6}" type="pres">
      <dgm:prSet presAssocID="{8C6452E7-B9B4-45EE-8CD9-5004EA7FD4CB}" presName="parTx" presStyleLbl="revTx" presStyleIdx="1" presStyleCnt="3">
        <dgm:presLayoutVars>
          <dgm:chMax val="0"/>
          <dgm:chPref val="0"/>
        </dgm:presLayoutVars>
      </dgm:prSet>
      <dgm:spPr/>
    </dgm:pt>
    <dgm:pt modelId="{89D12786-02E1-4DED-BFB8-1AE960F2DFA4}" type="pres">
      <dgm:prSet presAssocID="{7EA14080-4C14-462D-9C1D-ABFBAF13146F}" presName="sibTrans" presStyleCnt="0"/>
      <dgm:spPr/>
    </dgm:pt>
    <dgm:pt modelId="{02549C0A-857D-4BDF-B001-A3FDA0A82ED6}" type="pres">
      <dgm:prSet presAssocID="{24583E62-CD13-436E-898F-0296C2BA971D}" presName="compNode" presStyleCnt="0"/>
      <dgm:spPr/>
    </dgm:pt>
    <dgm:pt modelId="{2D749D8B-52C8-4FCF-924D-611AF88ED344}" type="pres">
      <dgm:prSet presAssocID="{24583E62-CD13-436E-898F-0296C2BA971D}" presName="bgRect" presStyleLbl="bgShp" presStyleIdx="2" presStyleCnt="3"/>
      <dgm:spPr/>
    </dgm:pt>
    <dgm:pt modelId="{E850D638-CBAC-446F-B9D8-8F83DE315145}" type="pres">
      <dgm:prSet presAssocID="{24583E62-CD13-436E-898F-0296C2BA97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70F0B56-D021-47AF-83D0-E36418E7712E}" type="pres">
      <dgm:prSet presAssocID="{24583E62-CD13-436E-898F-0296C2BA971D}" presName="spaceRect" presStyleCnt="0"/>
      <dgm:spPr/>
    </dgm:pt>
    <dgm:pt modelId="{E5B5DB61-8001-44DB-AE02-214F44CE92E9}" type="pres">
      <dgm:prSet presAssocID="{24583E62-CD13-436E-898F-0296C2BA97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4B8911-A986-4F5B-AA5C-D35F3A6980A2}" type="presOf" srcId="{24583E62-CD13-436E-898F-0296C2BA971D}" destId="{E5B5DB61-8001-44DB-AE02-214F44CE92E9}" srcOrd="0" destOrd="0" presId="urn:microsoft.com/office/officeart/2018/2/layout/IconVerticalSolidList"/>
    <dgm:cxn modelId="{44F3C216-D5F7-4FA3-9450-7A0F67F8E441}" srcId="{235F260A-19EA-4D4B-8910-F6AFC1D7145C}" destId="{2AFF6DB3-38D8-4235-B91A-C7B66247F3EA}" srcOrd="0" destOrd="0" parTransId="{C46CBBF3-0F7B-4266-9186-D85B4894CF10}" sibTransId="{D90437DA-C7EA-4264-8411-E1E839C325BB}"/>
    <dgm:cxn modelId="{B4E73E21-6FFE-4EE2-BD5E-49AF5CC10E87}" type="presOf" srcId="{235F260A-19EA-4D4B-8910-F6AFC1D7145C}" destId="{A97F5ED4-A4E0-443F-8AF5-EAD7B0D852DC}" srcOrd="0" destOrd="0" presId="urn:microsoft.com/office/officeart/2018/2/layout/IconVerticalSolidList"/>
    <dgm:cxn modelId="{77E94F34-22E7-409E-8804-41A05673147D}" srcId="{235F260A-19EA-4D4B-8910-F6AFC1D7145C}" destId="{8C6452E7-B9B4-45EE-8CD9-5004EA7FD4CB}" srcOrd="1" destOrd="0" parTransId="{5986636D-3C66-4407-A69D-FF3DA111DF38}" sibTransId="{7EA14080-4C14-462D-9C1D-ABFBAF13146F}"/>
    <dgm:cxn modelId="{BD99653E-E3BC-42AB-9420-B5C3962625D2}" type="presOf" srcId="{2AFF6DB3-38D8-4235-B91A-C7B66247F3EA}" destId="{E4041EF6-5958-4A8C-9321-B392309A5879}" srcOrd="0" destOrd="0" presId="urn:microsoft.com/office/officeart/2018/2/layout/IconVerticalSolidList"/>
    <dgm:cxn modelId="{6E752365-82B9-46EA-AE41-D5C882510F0B}" type="presOf" srcId="{8C6452E7-B9B4-45EE-8CD9-5004EA7FD4CB}" destId="{EF1BCCF2-615C-4B0F-87B7-FD267F73E2A6}" srcOrd="0" destOrd="0" presId="urn:microsoft.com/office/officeart/2018/2/layout/IconVerticalSolidList"/>
    <dgm:cxn modelId="{7DED6D9A-59A9-455D-A9E3-5ACDEF3C904D}" srcId="{235F260A-19EA-4D4B-8910-F6AFC1D7145C}" destId="{24583E62-CD13-436E-898F-0296C2BA971D}" srcOrd="2" destOrd="0" parTransId="{39641804-3C83-4E91-95CD-0D916547C4CA}" sibTransId="{B6C3E30E-402C-4DFE-B330-274442A27320}"/>
    <dgm:cxn modelId="{3035B9AD-3420-4123-B0D3-AD85C28862DE}" type="presParOf" srcId="{A97F5ED4-A4E0-443F-8AF5-EAD7B0D852DC}" destId="{45AB712A-8FE0-4F53-B6D3-DCD90A565D8A}" srcOrd="0" destOrd="0" presId="urn:microsoft.com/office/officeart/2018/2/layout/IconVerticalSolidList"/>
    <dgm:cxn modelId="{78D70A22-348C-41A7-AC50-71AC95D54493}" type="presParOf" srcId="{45AB712A-8FE0-4F53-B6D3-DCD90A565D8A}" destId="{5DA9B13C-7214-4620-8E12-0DF65908521B}" srcOrd="0" destOrd="0" presId="urn:microsoft.com/office/officeart/2018/2/layout/IconVerticalSolidList"/>
    <dgm:cxn modelId="{30F1B8E2-C7A1-4ADC-AB4E-B95709F86CC5}" type="presParOf" srcId="{45AB712A-8FE0-4F53-B6D3-DCD90A565D8A}" destId="{726A8EDD-26D8-4352-A099-9B8BCFD0C187}" srcOrd="1" destOrd="0" presId="urn:microsoft.com/office/officeart/2018/2/layout/IconVerticalSolidList"/>
    <dgm:cxn modelId="{393AB81E-56E7-4FCD-946E-C68C15CB3329}" type="presParOf" srcId="{45AB712A-8FE0-4F53-B6D3-DCD90A565D8A}" destId="{3628B7EC-8A3B-4228-A532-9A47D8824469}" srcOrd="2" destOrd="0" presId="urn:microsoft.com/office/officeart/2018/2/layout/IconVerticalSolidList"/>
    <dgm:cxn modelId="{BD7DE8D1-140F-4FB4-B92F-E5C9CCA84ED7}" type="presParOf" srcId="{45AB712A-8FE0-4F53-B6D3-DCD90A565D8A}" destId="{E4041EF6-5958-4A8C-9321-B392309A5879}" srcOrd="3" destOrd="0" presId="urn:microsoft.com/office/officeart/2018/2/layout/IconVerticalSolidList"/>
    <dgm:cxn modelId="{BB619885-7118-456D-8B96-66DF3C005D81}" type="presParOf" srcId="{A97F5ED4-A4E0-443F-8AF5-EAD7B0D852DC}" destId="{06B7A835-CD0C-40E3-B13C-9DF68B08B5DB}" srcOrd="1" destOrd="0" presId="urn:microsoft.com/office/officeart/2018/2/layout/IconVerticalSolidList"/>
    <dgm:cxn modelId="{337283DE-97C1-47D1-8134-EDD649B345A7}" type="presParOf" srcId="{A97F5ED4-A4E0-443F-8AF5-EAD7B0D852DC}" destId="{75E1A473-A849-41DE-B77C-620EFC77A848}" srcOrd="2" destOrd="0" presId="urn:microsoft.com/office/officeart/2018/2/layout/IconVerticalSolidList"/>
    <dgm:cxn modelId="{0A6521BA-FF88-4ABF-AB6B-84ABB93CB381}" type="presParOf" srcId="{75E1A473-A849-41DE-B77C-620EFC77A848}" destId="{3DAAB68B-DFEF-4AE8-8015-FE05C891AECB}" srcOrd="0" destOrd="0" presId="urn:microsoft.com/office/officeart/2018/2/layout/IconVerticalSolidList"/>
    <dgm:cxn modelId="{0351EC76-4730-4CEC-B008-A8B58BCF34E4}" type="presParOf" srcId="{75E1A473-A849-41DE-B77C-620EFC77A848}" destId="{01C19D1F-A18D-4266-81B4-F6316BCCD28F}" srcOrd="1" destOrd="0" presId="urn:microsoft.com/office/officeart/2018/2/layout/IconVerticalSolidList"/>
    <dgm:cxn modelId="{E0DFCFE9-7701-4A60-B9D9-762018FC8DD5}" type="presParOf" srcId="{75E1A473-A849-41DE-B77C-620EFC77A848}" destId="{28F0E295-ABDB-46D6-8B16-BB4BC157D232}" srcOrd="2" destOrd="0" presId="urn:microsoft.com/office/officeart/2018/2/layout/IconVerticalSolidList"/>
    <dgm:cxn modelId="{DABAA83D-D5A6-4F3A-B60F-3B35C4B97E62}" type="presParOf" srcId="{75E1A473-A849-41DE-B77C-620EFC77A848}" destId="{EF1BCCF2-615C-4B0F-87B7-FD267F73E2A6}" srcOrd="3" destOrd="0" presId="urn:microsoft.com/office/officeart/2018/2/layout/IconVerticalSolidList"/>
    <dgm:cxn modelId="{61ECABDF-45E3-4351-B9DA-3D2017285DF2}" type="presParOf" srcId="{A97F5ED4-A4E0-443F-8AF5-EAD7B0D852DC}" destId="{89D12786-02E1-4DED-BFB8-1AE960F2DFA4}" srcOrd="3" destOrd="0" presId="urn:microsoft.com/office/officeart/2018/2/layout/IconVerticalSolidList"/>
    <dgm:cxn modelId="{2A3DC56A-BE6F-4667-9FC2-F8EF7C43C21B}" type="presParOf" srcId="{A97F5ED4-A4E0-443F-8AF5-EAD7B0D852DC}" destId="{02549C0A-857D-4BDF-B001-A3FDA0A82ED6}" srcOrd="4" destOrd="0" presId="urn:microsoft.com/office/officeart/2018/2/layout/IconVerticalSolidList"/>
    <dgm:cxn modelId="{83C9B95E-5EC7-4B83-803B-C5C41E52A141}" type="presParOf" srcId="{02549C0A-857D-4BDF-B001-A3FDA0A82ED6}" destId="{2D749D8B-52C8-4FCF-924D-611AF88ED344}" srcOrd="0" destOrd="0" presId="urn:microsoft.com/office/officeart/2018/2/layout/IconVerticalSolidList"/>
    <dgm:cxn modelId="{7559FD29-1CA6-47FE-A642-807BFAFD68BD}" type="presParOf" srcId="{02549C0A-857D-4BDF-B001-A3FDA0A82ED6}" destId="{E850D638-CBAC-446F-B9D8-8F83DE315145}" srcOrd="1" destOrd="0" presId="urn:microsoft.com/office/officeart/2018/2/layout/IconVerticalSolidList"/>
    <dgm:cxn modelId="{5322F03F-8A9D-4B44-A7E7-2288E5E2AA98}" type="presParOf" srcId="{02549C0A-857D-4BDF-B001-A3FDA0A82ED6}" destId="{A70F0B56-D021-47AF-83D0-E36418E7712E}" srcOrd="2" destOrd="0" presId="urn:microsoft.com/office/officeart/2018/2/layout/IconVerticalSolidList"/>
    <dgm:cxn modelId="{E4BD8220-9D4A-4855-83E9-A95632552E61}" type="presParOf" srcId="{02549C0A-857D-4BDF-B001-A3FDA0A82ED6}" destId="{E5B5DB61-8001-44DB-AE02-214F44CE92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33FD-723D-42CF-9258-F4A807AC75A2}">
      <dsp:nvSpPr>
        <dsp:cNvPr id="0" name=""/>
        <dsp:cNvSpPr/>
      </dsp:nvSpPr>
      <dsp:spPr>
        <a:xfrm>
          <a:off x="2301807" y="17242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DF81C-C148-4BAA-8ABA-C7B8BD6C12C1}">
      <dsp:nvSpPr>
        <dsp:cNvPr id="0" name=""/>
        <dsp:cNvSpPr/>
      </dsp:nvSpPr>
      <dsp:spPr>
        <a:xfrm>
          <a:off x="2769807" y="485243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7536B-72D4-433B-8B36-E2D160A8B8CA}">
      <dsp:nvSpPr>
        <dsp:cNvPr id="0" name=""/>
        <dsp:cNvSpPr/>
      </dsp:nvSpPr>
      <dsp:spPr>
        <a:xfrm>
          <a:off x="1599807" y="289724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Champions of the 2023 Major League Baseball Series is…</a:t>
          </a:r>
        </a:p>
      </dsp:txBody>
      <dsp:txXfrm>
        <a:off x="1599807" y="2897243"/>
        <a:ext cx="3600000" cy="720000"/>
      </dsp:txXfrm>
    </dsp:sp>
    <dsp:sp modelId="{A6E96AA0-0C28-4A36-90D4-F7ACDAB632A9}">
      <dsp:nvSpPr>
        <dsp:cNvPr id="0" name=""/>
        <dsp:cNvSpPr/>
      </dsp:nvSpPr>
      <dsp:spPr>
        <a:xfrm>
          <a:off x="6531807" y="17242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2D304-037E-49E4-8243-CD4E3C35B893}">
      <dsp:nvSpPr>
        <dsp:cNvPr id="0" name=""/>
        <dsp:cNvSpPr/>
      </dsp:nvSpPr>
      <dsp:spPr>
        <a:xfrm>
          <a:off x="6999807" y="485243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06AB3-DFFA-4170-9AA5-E6EC0DC264CB}">
      <dsp:nvSpPr>
        <dsp:cNvPr id="0" name=""/>
        <dsp:cNvSpPr/>
      </dsp:nvSpPr>
      <dsp:spPr>
        <a:xfrm>
          <a:off x="5829807" y="289724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(Place your bets)</a:t>
          </a:r>
        </a:p>
      </dsp:txBody>
      <dsp:txXfrm>
        <a:off x="5829807" y="2897243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5ADC-57DB-4839-BCB0-E67ED8451EBF}">
      <dsp:nvSpPr>
        <dsp:cNvPr id="0" name=""/>
        <dsp:cNvSpPr/>
      </dsp:nvSpPr>
      <dsp:spPr>
        <a:xfrm>
          <a:off x="0" y="2980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7C0D5-46F7-4C1E-91F6-1B72D6B4313E}">
      <dsp:nvSpPr>
        <dsp:cNvPr id="0" name=""/>
        <dsp:cNvSpPr/>
      </dsp:nvSpPr>
      <dsp:spPr>
        <a:xfrm>
          <a:off x="192038" y="145818"/>
          <a:ext cx="349160" cy="349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BE226-3672-4F72-8F3E-972651363A49}">
      <dsp:nvSpPr>
        <dsp:cNvPr id="0" name=""/>
        <dsp:cNvSpPr/>
      </dsp:nvSpPr>
      <dsp:spPr>
        <a:xfrm>
          <a:off x="733236" y="2980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determine which Major League Baseball teams would make it to the playoffs. </a:t>
          </a:r>
        </a:p>
      </dsp:txBody>
      <dsp:txXfrm>
        <a:off x="733236" y="2980"/>
        <a:ext cx="10296378" cy="634836"/>
      </dsp:txXfrm>
    </dsp:sp>
    <dsp:sp modelId="{56F76452-65F8-44E5-9CAD-E1831E247906}">
      <dsp:nvSpPr>
        <dsp:cNvPr id="0" name=""/>
        <dsp:cNvSpPr/>
      </dsp:nvSpPr>
      <dsp:spPr>
        <a:xfrm>
          <a:off x="0" y="796526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C3366-E94D-49F0-A65B-FC72DB019653}">
      <dsp:nvSpPr>
        <dsp:cNvPr id="0" name=""/>
        <dsp:cNvSpPr/>
      </dsp:nvSpPr>
      <dsp:spPr>
        <a:xfrm>
          <a:off x="192038" y="939364"/>
          <a:ext cx="349160" cy="349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33805-7C4F-401E-B51D-49BA5F609E2C}">
      <dsp:nvSpPr>
        <dsp:cNvPr id="0" name=""/>
        <dsp:cNvSpPr/>
      </dsp:nvSpPr>
      <dsp:spPr>
        <a:xfrm>
          <a:off x="733236" y="796526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Develop an optimized neural network model for predictive analysis </a:t>
          </a:r>
        </a:p>
      </dsp:txBody>
      <dsp:txXfrm>
        <a:off x="733236" y="796526"/>
        <a:ext cx="10296378" cy="634836"/>
      </dsp:txXfrm>
    </dsp:sp>
    <dsp:sp modelId="{C313E542-DCD4-4A33-9204-129CBAF72796}">
      <dsp:nvSpPr>
        <dsp:cNvPr id="0" name=""/>
        <dsp:cNvSpPr/>
      </dsp:nvSpPr>
      <dsp:spPr>
        <a:xfrm>
          <a:off x="0" y="1590071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040D4-F824-4330-8283-0F172AB3C609}">
      <dsp:nvSpPr>
        <dsp:cNvPr id="0" name=""/>
        <dsp:cNvSpPr/>
      </dsp:nvSpPr>
      <dsp:spPr>
        <a:xfrm>
          <a:off x="192038" y="1732909"/>
          <a:ext cx="349160" cy="349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6EB20-88C2-4943-9F63-443CFAD46355}">
      <dsp:nvSpPr>
        <dsp:cNvPr id="0" name=""/>
        <dsp:cNvSpPr/>
      </dsp:nvSpPr>
      <dsp:spPr>
        <a:xfrm>
          <a:off x="733236" y="1590071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Visualization and Interpretation of Major League Baseball Data</a:t>
          </a:r>
        </a:p>
      </dsp:txBody>
      <dsp:txXfrm>
        <a:off x="733236" y="1590071"/>
        <a:ext cx="10296378" cy="634836"/>
      </dsp:txXfrm>
    </dsp:sp>
    <dsp:sp modelId="{90E777FA-610E-4EB3-9573-26D8B6A08C6F}">
      <dsp:nvSpPr>
        <dsp:cNvPr id="0" name=""/>
        <dsp:cNvSpPr/>
      </dsp:nvSpPr>
      <dsp:spPr>
        <a:xfrm>
          <a:off x="0" y="2383617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9F030-2F98-4BFD-B3FA-BA4E0E291914}">
      <dsp:nvSpPr>
        <dsp:cNvPr id="0" name=""/>
        <dsp:cNvSpPr/>
      </dsp:nvSpPr>
      <dsp:spPr>
        <a:xfrm>
          <a:off x="192038" y="2526455"/>
          <a:ext cx="349160" cy="349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59EB5-F049-4C3C-9305-0D56D68850FF}">
      <dsp:nvSpPr>
        <dsp:cNvPr id="0" name=""/>
        <dsp:cNvSpPr/>
      </dsp:nvSpPr>
      <dsp:spPr>
        <a:xfrm>
          <a:off x="733236" y="2383617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Comparative Analysis of different Machine Learning models </a:t>
          </a:r>
        </a:p>
      </dsp:txBody>
      <dsp:txXfrm>
        <a:off x="733236" y="2383617"/>
        <a:ext cx="10296378" cy="634836"/>
      </dsp:txXfrm>
    </dsp:sp>
    <dsp:sp modelId="{0F0427A6-2790-41D2-8407-9E9757E1B45F}">
      <dsp:nvSpPr>
        <dsp:cNvPr id="0" name=""/>
        <dsp:cNvSpPr/>
      </dsp:nvSpPr>
      <dsp:spPr>
        <a:xfrm>
          <a:off x="0" y="3177163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C5E28-6008-4D60-97D1-592482CF55AE}">
      <dsp:nvSpPr>
        <dsp:cNvPr id="0" name=""/>
        <dsp:cNvSpPr/>
      </dsp:nvSpPr>
      <dsp:spPr>
        <a:xfrm>
          <a:off x="192038" y="3320001"/>
          <a:ext cx="349160" cy="349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01636-F732-42DE-841B-85D05317AC75}">
      <dsp:nvSpPr>
        <dsp:cNvPr id="0" name=""/>
        <dsp:cNvSpPr/>
      </dsp:nvSpPr>
      <dsp:spPr>
        <a:xfrm>
          <a:off x="733236" y="3177163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Sell our model to Barstool Sportsbook, BetMGM and Ceasers for millions of dollars.</a:t>
          </a:r>
        </a:p>
      </dsp:txBody>
      <dsp:txXfrm>
        <a:off x="733236" y="3177163"/>
        <a:ext cx="10296378" cy="634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50FC-7F82-4FE9-88A7-5F1CBCAE4174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CC684-806B-4995-8925-53AF1B0B40E4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3E1C5-F56B-491D-98B9-68F5886431E5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Description </a:t>
          </a:r>
        </a:p>
      </dsp:txBody>
      <dsp:txXfrm>
        <a:off x="1553633" y="574"/>
        <a:ext cx="5458736" cy="1345137"/>
      </dsp:txXfrm>
    </dsp:sp>
    <dsp:sp modelId="{E684511A-B692-42A8-8FED-8F5BDEDC4632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4078C-5A5B-43E0-883F-2BEBDA4B92D8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F9DE8-EEC3-490F-81A8-4DEA86AD4687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Variables and Features - Home Runs, At Bats, Stolen Bases, Defensive Efficiency, Earned Runs etc.</a:t>
          </a:r>
        </a:p>
      </dsp:txBody>
      <dsp:txXfrm>
        <a:off x="1553633" y="1681996"/>
        <a:ext cx="5458736" cy="1345137"/>
      </dsp:txXfrm>
    </dsp:sp>
    <dsp:sp modelId="{3A6D4FE4-6B62-4D2D-8302-932EEC05A881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E583F-1FBA-487C-892F-977C535126DD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9C31E-08C5-408F-8FD2-FECCE00B8627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Source </a:t>
          </a:r>
        </a:p>
      </dsp:txBody>
      <dsp:txXfrm>
        <a:off x="1553633" y="3363418"/>
        <a:ext cx="5458736" cy="1345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95E1B-56CB-9F45-A18B-074520E231AD}">
      <dsp:nvSpPr>
        <dsp:cNvPr id="0" name=""/>
        <dsp:cNvSpPr/>
      </dsp:nvSpPr>
      <dsp:spPr>
        <a:xfrm>
          <a:off x="215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Feature Selection</a:t>
          </a:r>
          <a:endParaRPr lang="en-US" sz="1900" kern="1200"/>
        </a:p>
      </dsp:txBody>
      <dsp:txXfrm>
        <a:off x="215" y="1505096"/>
        <a:ext cx="2601222" cy="1872880"/>
      </dsp:txXfrm>
    </dsp:sp>
    <dsp:sp modelId="{2D2D44AD-4DB8-4145-9C8C-8D2EB6FC464F}">
      <dsp:nvSpPr>
        <dsp:cNvPr id="0" name=""/>
        <dsp:cNvSpPr/>
      </dsp:nvSpPr>
      <dsp:spPr>
        <a:xfrm>
          <a:off x="215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5" y="256509"/>
        <a:ext cx="2601222" cy="1248586"/>
      </dsp:txXfrm>
    </dsp:sp>
    <dsp:sp modelId="{6B05A450-08DB-9E45-9ADA-7FC5B828537E}">
      <dsp:nvSpPr>
        <dsp:cNvPr id="0" name=""/>
        <dsp:cNvSpPr/>
      </dsp:nvSpPr>
      <dsp:spPr>
        <a:xfrm>
          <a:off x="2809535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</a:t>
          </a:r>
          <a:r>
            <a:rPr lang="en-GB" sz="1900" b="0" i="0" kern="1200"/>
            <a:t>rocess of feature engineering - Transformations and new variables created.</a:t>
          </a:r>
          <a:endParaRPr lang="en-US" sz="1900" kern="1200"/>
        </a:p>
      </dsp:txBody>
      <dsp:txXfrm>
        <a:off x="2809535" y="1505096"/>
        <a:ext cx="2601222" cy="1872880"/>
      </dsp:txXfrm>
    </dsp:sp>
    <dsp:sp modelId="{9F362EF2-AD52-3743-90B1-CBE23C01DC43}">
      <dsp:nvSpPr>
        <dsp:cNvPr id="0" name=""/>
        <dsp:cNvSpPr/>
      </dsp:nvSpPr>
      <dsp:spPr>
        <a:xfrm>
          <a:off x="2809535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09535" y="256509"/>
        <a:ext cx="2601222" cy="1248586"/>
      </dsp:txXfrm>
    </dsp:sp>
    <dsp:sp modelId="{D4F43F42-E600-5C4B-9AB7-F04AC56CE359}">
      <dsp:nvSpPr>
        <dsp:cNvPr id="0" name=""/>
        <dsp:cNvSpPr/>
      </dsp:nvSpPr>
      <dsp:spPr>
        <a:xfrm>
          <a:off x="5618856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Importance of selecting meaningful features for accurate predictions.</a:t>
          </a:r>
          <a:endParaRPr lang="en-US" sz="1900" kern="1200"/>
        </a:p>
      </dsp:txBody>
      <dsp:txXfrm>
        <a:off x="5618856" y="1505096"/>
        <a:ext cx="2601222" cy="1872880"/>
      </dsp:txXfrm>
    </dsp:sp>
    <dsp:sp modelId="{9D3685FE-2A39-E24C-B837-79341D0DE3E9}">
      <dsp:nvSpPr>
        <dsp:cNvPr id="0" name=""/>
        <dsp:cNvSpPr/>
      </dsp:nvSpPr>
      <dsp:spPr>
        <a:xfrm>
          <a:off x="5618856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618856" y="256509"/>
        <a:ext cx="2601222" cy="1248586"/>
      </dsp:txXfrm>
    </dsp:sp>
    <dsp:sp modelId="{9709FB2C-D48A-7F4A-B2B0-890845D44C38}">
      <dsp:nvSpPr>
        <dsp:cNvPr id="0" name=""/>
        <dsp:cNvSpPr/>
      </dsp:nvSpPr>
      <dsp:spPr>
        <a:xfrm>
          <a:off x="8428176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Lagged Variables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1. Player batting average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200" kern="1200" dirty="0"/>
            <a:t>2. Pitcher earned run average</a:t>
          </a:r>
          <a:endParaRPr lang="en-US" sz="1200" kern="1200" dirty="0"/>
        </a:p>
      </dsp:txBody>
      <dsp:txXfrm>
        <a:off x="8428176" y="1505096"/>
        <a:ext cx="2601222" cy="1872880"/>
      </dsp:txXfrm>
    </dsp:sp>
    <dsp:sp modelId="{B4DC00BF-D6A0-D04E-8370-D62A85D6CFB7}">
      <dsp:nvSpPr>
        <dsp:cNvPr id="0" name=""/>
        <dsp:cNvSpPr/>
      </dsp:nvSpPr>
      <dsp:spPr>
        <a:xfrm>
          <a:off x="8428176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428176" y="256509"/>
        <a:ext cx="2601222" cy="1248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9B13C-7214-4620-8E12-0DF65908521B}">
      <dsp:nvSpPr>
        <dsp:cNvPr id="0" name=""/>
        <dsp:cNvSpPr/>
      </dsp:nvSpPr>
      <dsp:spPr>
        <a:xfrm>
          <a:off x="0" y="333"/>
          <a:ext cx="10622836" cy="7814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A8EDD-26D8-4352-A099-9B8BCFD0C187}">
      <dsp:nvSpPr>
        <dsp:cNvPr id="0" name=""/>
        <dsp:cNvSpPr/>
      </dsp:nvSpPr>
      <dsp:spPr>
        <a:xfrm>
          <a:off x="236379" y="176153"/>
          <a:ext cx="429780" cy="4297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41EF6-5958-4A8C-9321-B392309A5879}">
      <dsp:nvSpPr>
        <dsp:cNvPr id="0" name=""/>
        <dsp:cNvSpPr/>
      </dsp:nvSpPr>
      <dsp:spPr>
        <a:xfrm>
          <a:off x="902538" y="333"/>
          <a:ext cx="9720297" cy="781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00" tIns="82700" rIns="82700" bIns="827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</a:t>
          </a:r>
          <a:r>
            <a:rPr lang="en-GB" sz="2500" b="0" i="0" kern="1200"/>
            <a:t>imitations or challenges encountered during the project</a:t>
          </a:r>
          <a:endParaRPr lang="en-US" sz="2500" kern="1200"/>
        </a:p>
      </dsp:txBody>
      <dsp:txXfrm>
        <a:off x="902538" y="333"/>
        <a:ext cx="9720297" cy="781418"/>
      </dsp:txXfrm>
    </dsp:sp>
    <dsp:sp modelId="{3DAAB68B-DFEF-4AE8-8015-FE05C891AECB}">
      <dsp:nvSpPr>
        <dsp:cNvPr id="0" name=""/>
        <dsp:cNvSpPr/>
      </dsp:nvSpPr>
      <dsp:spPr>
        <a:xfrm>
          <a:off x="0" y="977107"/>
          <a:ext cx="10622836" cy="7814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19D1F-A18D-4266-81B4-F6316BCCD28F}">
      <dsp:nvSpPr>
        <dsp:cNvPr id="0" name=""/>
        <dsp:cNvSpPr/>
      </dsp:nvSpPr>
      <dsp:spPr>
        <a:xfrm>
          <a:off x="236379" y="1152926"/>
          <a:ext cx="429780" cy="4297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BCCF2-615C-4B0F-87B7-FD267F73E2A6}">
      <dsp:nvSpPr>
        <dsp:cNvPr id="0" name=""/>
        <dsp:cNvSpPr/>
      </dsp:nvSpPr>
      <dsp:spPr>
        <a:xfrm>
          <a:off x="902538" y="977107"/>
          <a:ext cx="9720297" cy="781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00" tIns="82700" rIns="82700" bIns="827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</a:t>
          </a:r>
          <a:r>
            <a:rPr lang="en-GB" sz="2500" b="0" i="0" kern="1200"/>
            <a:t>reas for improvement and future research</a:t>
          </a:r>
          <a:endParaRPr lang="en-US" sz="2500" kern="1200"/>
        </a:p>
      </dsp:txBody>
      <dsp:txXfrm>
        <a:off x="902538" y="977107"/>
        <a:ext cx="9720297" cy="781418"/>
      </dsp:txXfrm>
    </dsp:sp>
    <dsp:sp modelId="{2D749D8B-52C8-4FCF-924D-611AF88ED344}">
      <dsp:nvSpPr>
        <dsp:cNvPr id="0" name=""/>
        <dsp:cNvSpPr/>
      </dsp:nvSpPr>
      <dsp:spPr>
        <a:xfrm>
          <a:off x="0" y="1953880"/>
          <a:ext cx="10622836" cy="7814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0D638-CBAC-446F-B9D8-8F83DE315145}">
      <dsp:nvSpPr>
        <dsp:cNvPr id="0" name=""/>
        <dsp:cNvSpPr/>
      </dsp:nvSpPr>
      <dsp:spPr>
        <a:xfrm>
          <a:off x="236379" y="2129699"/>
          <a:ext cx="429780" cy="4297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5DB61-8001-44DB-AE02-214F44CE92E9}">
      <dsp:nvSpPr>
        <dsp:cNvPr id="0" name=""/>
        <dsp:cNvSpPr/>
      </dsp:nvSpPr>
      <dsp:spPr>
        <a:xfrm>
          <a:off x="902538" y="1953880"/>
          <a:ext cx="9720297" cy="781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00" tIns="82700" rIns="82700" bIns="827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</a:t>
          </a:r>
          <a:r>
            <a:rPr lang="en-GB" sz="2500" b="0" i="0" kern="1200" dirty="0"/>
            <a:t>dditional data sources  - Enhance the accuracy of predictions</a:t>
          </a:r>
          <a:endParaRPr lang="en-US" sz="2500" kern="1200" dirty="0"/>
        </a:p>
      </dsp:txBody>
      <dsp:txXfrm>
        <a:off x="902538" y="1953880"/>
        <a:ext cx="9720297" cy="781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2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0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8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4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6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9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2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836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Baseball Ball">
            <a:extLst>
              <a:ext uri="{FF2B5EF4-FFF2-40B4-BE49-F238E27FC236}">
                <a16:creationId xmlns:a16="http://schemas.microsoft.com/office/drawing/2014/main" id="{D6F692EC-8BA5-AF8F-DAEF-E30717606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6799D-B3EF-EE19-773D-28D7E7952FC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85738"/>
            <a:ext cx="10906125" cy="14144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Predicting MLB Playoff Teams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18D2B-B048-C49B-4A39-ED5E90B9BCF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213350"/>
            <a:ext cx="2206625" cy="1458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Bradley Hepburn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Mololuwa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Fatoki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Raul </a:t>
            </a:r>
            <a:r>
              <a:rPr lang="en-US" dirty="0" err="1">
                <a:solidFill>
                  <a:schemeClr val="bg1"/>
                </a:solidFill>
              </a:rPr>
              <a:t>Doria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9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8FC4-6DAF-6D27-C318-4128D90A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124C42C-DDA5-F3FC-23E5-1007DAAED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065123"/>
              </p:ext>
            </p:extLst>
          </p:nvPr>
        </p:nvGraphicFramePr>
        <p:xfrm>
          <a:off x="581193" y="2340864"/>
          <a:ext cx="10622836" cy="2735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32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38BA-D22A-1472-74C0-3883BA98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95100-556E-325E-147C-DE4749C01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04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D0E3B-B149-1A2F-77E8-069E4CCBF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Questions &amp; Answers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9FC7584-70E9-8500-89ED-05377F65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18396B-2E59-4736-B3CA-257A2186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401D9E0-3A84-5D19-B744-3B6B22DCE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601486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317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DF80-D15D-B1BA-48A6-FE366929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Objectives 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9C3135E-3C6C-3EE0-391D-1BED8377A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092800"/>
              </p:ext>
            </p:extLst>
          </p:nvPr>
        </p:nvGraphicFramePr>
        <p:xfrm>
          <a:off x="581192" y="2340864"/>
          <a:ext cx="11029615" cy="3814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571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47700"/>
            <a:ext cx="3703320" cy="57428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8F6D9-2932-1981-6BAA-11506DAE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04939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Major League Baseball DATASET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30E8B-CABB-49C6-9609-F872BC043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211A8-7186-46C6-AC78-73F89CAA5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062204-EE69-489C-87C1-C1958C334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0771BA-92F4-3904-0812-8395A49ABD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467263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885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E9827-22F1-F7F5-A375-F54575D0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1FBF64E0-7669-A245-50D4-765AE42E2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586" y="820103"/>
            <a:ext cx="6700839" cy="6037897"/>
          </a:xfrm>
        </p:spPr>
      </p:pic>
    </p:spTree>
    <p:extLst>
      <p:ext uri="{BB962C8B-B14F-4D97-AF65-F5344CB8AC3E}">
        <p14:creationId xmlns:p14="http://schemas.microsoft.com/office/powerpoint/2010/main" val="1147298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6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ext, screenshot, font, website&#10;&#10;Description automatically generated">
            <a:extLst>
              <a:ext uri="{FF2B5EF4-FFF2-40B4-BE49-F238E27FC236}">
                <a16:creationId xmlns:a16="http://schemas.microsoft.com/office/drawing/2014/main" id="{1BECB2FF-AAED-8B9C-A6E1-C4032173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6" y="601200"/>
            <a:ext cx="5634985" cy="5947213"/>
          </a:xfrm>
          <a:prstGeom prst="rect">
            <a:avLst/>
          </a:prstGeom>
        </p:spPr>
      </p:pic>
      <p:sp>
        <p:nvSpPr>
          <p:cNvPr id="39" name="Rectangle 30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E9827-22F1-F7F5-A375-F54575D0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40" name="Content Placeholder 23">
            <a:extLst>
              <a:ext uri="{FF2B5EF4-FFF2-40B4-BE49-F238E27FC236}">
                <a16:creationId xmlns:a16="http://schemas.microsoft.com/office/drawing/2014/main" id="{B86A9CCB-5832-9DFB-CC26-18152EDF9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5"/>
            <a:ext cx="4597758" cy="17167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Correlation of Defensive Efficiency on Post Season Play-off Qualification</a:t>
            </a:r>
          </a:p>
          <a:p>
            <a:r>
              <a:rPr lang="en-US" dirty="0">
                <a:solidFill>
                  <a:srgbClr val="FFFFFF"/>
                </a:solidFill>
              </a:rPr>
              <a:t>Trends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5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1599-9C32-300F-CA6E-237D2062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D3B997-3A90-407B-6DF8-550F66C5E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145917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23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6E69E-2A52-703A-BCD8-354392B2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568661" cy="11887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Neural Network Model - TRAINING AND EVALUATION</a:t>
            </a:r>
          </a:p>
        </p:txBody>
      </p:sp>
      <p:pic>
        <p:nvPicPr>
          <p:cNvPr id="5" name="Picture 4" descr="Web of wires connecting pins">
            <a:extLst>
              <a:ext uri="{FF2B5EF4-FFF2-40B4-BE49-F238E27FC236}">
                <a16:creationId xmlns:a16="http://schemas.microsoft.com/office/drawing/2014/main" id="{BF3899FC-A6AD-AA1F-93E7-EC8A046D2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9" r="20145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2FFD-5EC0-DD3B-C675-8B47DDB3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433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GB" dirty="0"/>
              <a:t>O</a:t>
            </a:r>
            <a:r>
              <a:rPr lang="en-GB" b="0" i="0" u="none" strike="noStrike" dirty="0">
                <a:effectLst/>
              </a:rPr>
              <a:t>verview of the neural network model used for the predictive element.</a:t>
            </a:r>
          </a:p>
          <a:p>
            <a:r>
              <a:rPr lang="en-GB" dirty="0"/>
              <a:t>A</a:t>
            </a:r>
            <a:r>
              <a:rPr lang="en-GB" b="0" i="0" u="none" strike="noStrike" dirty="0">
                <a:effectLst/>
              </a:rPr>
              <a:t>rchitecture and key components of the model</a:t>
            </a:r>
          </a:p>
          <a:p>
            <a:r>
              <a:rPr lang="en-GB" dirty="0"/>
              <a:t>T</a:t>
            </a:r>
            <a:r>
              <a:rPr lang="en-GB" b="0" i="0" u="none" strike="noStrike" dirty="0">
                <a:effectLst/>
              </a:rPr>
              <a:t>he process of training and optimizing the neural network model</a:t>
            </a:r>
          </a:p>
          <a:p>
            <a:r>
              <a:rPr lang="en-GB" dirty="0"/>
              <a:t>M</a:t>
            </a:r>
            <a:r>
              <a:rPr lang="en-GB" b="0" i="0" u="none" strike="noStrike" dirty="0">
                <a:effectLst/>
              </a:rPr>
              <a:t>etrics used to assess the model's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8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D3F675D7-6AA4-3EBD-AF9B-25072D92E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2"/>
          <a:stretch/>
        </p:blipFill>
        <p:spPr>
          <a:xfrm>
            <a:off x="-10490" y="-1671"/>
            <a:ext cx="12218796" cy="6873072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E92ED-14A6-4A60-6907-0E515FF1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184" y="938022"/>
            <a:ext cx="4389261" cy="1188720"/>
          </a:xfrm>
        </p:spPr>
        <p:txBody>
          <a:bodyPr>
            <a:normAutofit/>
          </a:bodyPr>
          <a:lstStyle/>
          <a:p>
            <a:r>
              <a:rPr lang="en-US"/>
              <a:t>Predictive Performance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0799-846C-178E-ED58-EAB2F27B1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184" y="2340865"/>
            <a:ext cx="4206641" cy="1188720"/>
          </a:xfrm>
        </p:spPr>
        <p:txBody>
          <a:bodyPr>
            <a:normAutofit/>
          </a:bodyPr>
          <a:lstStyle/>
          <a:p>
            <a:r>
              <a:rPr lang="en-US" dirty="0"/>
              <a:t>(Model performance in predicting 2023 MLB playoff Teams)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9D11C7-FF9E-7354-CB8D-BB8B8B2C7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68" y="3100388"/>
            <a:ext cx="5010912" cy="3290177"/>
          </a:xfrm>
          <a:prstGeom prst="rect">
            <a:avLst/>
          </a:prstGeom>
        </p:spPr>
      </p:pic>
      <p:pic>
        <p:nvPicPr>
          <p:cNvPr id="1026" name="Picture 2" descr="Chicago Cubs Logo">
            <a:extLst>
              <a:ext uri="{FF2B5EF4-FFF2-40B4-BE49-F238E27FC236}">
                <a16:creationId xmlns:a16="http://schemas.microsoft.com/office/drawing/2014/main" id="{CBA737DD-B2FA-BF23-BE9F-683F2F6C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5" y="77627"/>
            <a:ext cx="1324142" cy="13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as Rangers Logo ">
            <a:extLst>
              <a:ext uri="{FF2B5EF4-FFF2-40B4-BE49-F238E27FC236}">
                <a16:creationId xmlns:a16="http://schemas.microsoft.com/office/drawing/2014/main" id="{6AA85562-E057-84CF-4E7B-9FCFBDA0A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687" y="30024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attle Mariners Logo">
            <a:extLst>
              <a:ext uri="{FF2B5EF4-FFF2-40B4-BE49-F238E27FC236}">
                <a16:creationId xmlns:a16="http://schemas.microsoft.com/office/drawing/2014/main" id="{0A9DA9BD-58BB-47E2-1123-EF08C187D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790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 York Yankees Logo">
            <a:extLst>
              <a:ext uri="{FF2B5EF4-FFF2-40B4-BE49-F238E27FC236}">
                <a16:creationId xmlns:a16="http://schemas.microsoft.com/office/drawing/2014/main" id="{92BE4FF6-5286-DBBE-81B5-EA2D11DF1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404" y="66484"/>
            <a:ext cx="1556576" cy="15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uston Astros Logo">
            <a:extLst>
              <a:ext uri="{FF2B5EF4-FFF2-40B4-BE49-F238E27FC236}">
                <a16:creationId xmlns:a16="http://schemas.microsoft.com/office/drawing/2014/main" id="{EA1731AA-FA8B-8712-E4FC-AC9D5524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" y="1436846"/>
            <a:ext cx="1475392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nnesota Twins Logo ">
            <a:extLst>
              <a:ext uri="{FF2B5EF4-FFF2-40B4-BE49-F238E27FC236}">
                <a16:creationId xmlns:a16="http://schemas.microsoft.com/office/drawing/2014/main" id="{88ECEA30-2DA0-D308-2741-1FE0BF35C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58" y="1574511"/>
            <a:ext cx="1401562" cy="140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s Angeles Dodgers Logo">
            <a:extLst>
              <a:ext uri="{FF2B5EF4-FFF2-40B4-BE49-F238E27FC236}">
                <a16:creationId xmlns:a16="http://schemas.microsoft.com/office/drawing/2014/main" id="{17BAB92C-83E5-2EB6-D149-D7C08928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695908"/>
            <a:ext cx="1510327" cy="1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altimore Orioles Logo">
            <a:extLst>
              <a:ext uri="{FF2B5EF4-FFF2-40B4-BE49-F238E27FC236}">
                <a16:creationId xmlns:a16="http://schemas.microsoft.com/office/drawing/2014/main" id="{27E335E6-8A0C-CAE3-7425-46A6BB6D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304" y="1468978"/>
            <a:ext cx="1698772" cy="17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rizona Diamondbacks Logo">
            <a:extLst>
              <a:ext uri="{FF2B5EF4-FFF2-40B4-BE49-F238E27FC236}">
                <a16:creationId xmlns:a16="http://schemas.microsoft.com/office/drawing/2014/main" id="{D0939E63-2A82-2D96-C4ED-0E5F51B7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66" y="2875363"/>
            <a:ext cx="1471351" cy="1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oronto_Blue Jays Logo ">
            <a:extLst>
              <a:ext uri="{FF2B5EF4-FFF2-40B4-BE49-F238E27FC236}">
                <a16:creationId xmlns:a16="http://schemas.microsoft.com/office/drawing/2014/main" id="{C3B1B99E-7188-AB05-7011-11F574D2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814" y="2774421"/>
            <a:ext cx="1510327" cy="1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8994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54B76"/>
      </a:accent1>
      <a:accent2>
        <a:srgbClr val="B34139"/>
      </a:accent2>
      <a:accent3>
        <a:srgbClr val="C5864B"/>
      </a:accent3>
      <a:accent4>
        <a:srgbClr val="B3A639"/>
      </a:accent4>
      <a:accent5>
        <a:srgbClr val="8DAF43"/>
      </a:accent5>
      <a:accent6>
        <a:srgbClr val="5AB339"/>
      </a:accent6>
      <a:hlink>
        <a:srgbClr val="319471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254</Words>
  <Application>Microsoft Macintosh PowerPoint</Application>
  <PresentationFormat>Widescreen</PresentationFormat>
  <Paragraphs>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Franklin Gothic Book</vt:lpstr>
      <vt:lpstr>Franklin Gothic Demi</vt:lpstr>
      <vt:lpstr>Wingdings 2</vt:lpstr>
      <vt:lpstr>DividendVTI</vt:lpstr>
      <vt:lpstr>Predicting MLB Playoff Teams  </vt:lpstr>
      <vt:lpstr>Introduction </vt:lpstr>
      <vt:lpstr>Project Objectives </vt:lpstr>
      <vt:lpstr>Major League Baseball DATASET</vt:lpstr>
      <vt:lpstr>EXPLORATORY DATA ANALYSIS</vt:lpstr>
      <vt:lpstr>EXPLORATORY DATA ANALYSIS</vt:lpstr>
      <vt:lpstr>Feature Engineering </vt:lpstr>
      <vt:lpstr>Neural Network Model - TRAINING AND EVALUATION</vt:lpstr>
      <vt:lpstr>Predictive Performance </vt:lpstr>
      <vt:lpstr>LIMITATIONS AND FUTURE WORK</vt:lpstr>
      <vt:lpstr>Conclusion</vt:lpstr>
      <vt:lpstr>Questions &amp; Answers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MLB Playoff Teams  </dc:title>
  <dc:creator>Fatoki, Mololuwa</dc:creator>
  <cp:lastModifiedBy>Fatoki, Mololuwa</cp:lastModifiedBy>
  <cp:revision>2</cp:revision>
  <dcterms:created xsi:type="dcterms:W3CDTF">2023-06-01T00:11:41Z</dcterms:created>
  <dcterms:modified xsi:type="dcterms:W3CDTF">2023-06-02T02:03:08Z</dcterms:modified>
</cp:coreProperties>
</file>